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5" r:id="rId3"/>
    <p:sldId id="306" r:id="rId4"/>
    <p:sldId id="272" r:id="rId5"/>
    <p:sldId id="283" r:id="rId6"/>
    <p:sldId id="292" r:id="rId7"/>
    <p:sldId id="285" r:id="rId8"/>
    <p:sldId id="286" r:id="rId9"/>
    <p:sldId id="308" r:id="rId10"/>
    <p:sldId id="291" r:id="rId11"/>
    <p:sldId id="293" r:id="rId12"/>
    <p:sldId id="300" r:id="rId13"/>
    <p:sldId id="304" r:id="rId14"/>
    <p:sldId id="298" r:id="rId15"/>
    <p:sldId id="302" r:id="rId16"/>
    <p:sldId id="305" r:id="rId17"/>
    <p:sldId id="294" r:id="rId18"/>
  </p:sldIdLst>
  <p:sldSz cx="9906000" cy="6858000" type="A4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3EDE7"/>
    <a:srgbClr val="03D3CE"/>
    <a:srgbClr val="C0108E"/>
    <a:srgbClr val="A98B41"/>
    <a:srgbClr val="750901"/>
    <a:srgbClr val="BE0F02"/>
    <a:srgbClr val="F0F04A"/>
    <a:srgbClr val="F6FDC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11039-8CC8-4FBA-A474-7AB0E46588E2}" type="doc">
      <dgm:prSet loTypeId="urn:microsoft.com/office/officeart/2005/8/layout/radial6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69A9E03-EEC2-4733-9FDE-581D7ECBF498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Integração</a:t>
          </a:r>
          <a:endParaRPr lang="pt-B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51559-0BD8-46A1-8794-3025CB23063B}" type="parTrans" cxnId="{48741B06-F04E-4835-9776-17FDF38B621D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C01A7-0755-422E-B7CC-8CD96EB7CB12}" type="sibTrans" cxnId="{48741B06-F04E-4835-9776-17FDF38B621D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BAEF9-1A58-49F9-B191-92E6ED84EA55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Esporte</a:t>
          </a:r>
          <a:endParaRPr lang="pt-BR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2D8D7-4116-4B1B-8235-9E3307496A92}" type="parTrans" cxnId="{5535EAC1-BC51-4763-BE55-B1C75D2C2872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9F1E6-04ED-43D1-85AA-24328DA24D09}" type="sibTrans" cxnId="{5535EAC1-BC51-4763-BE55-B1C75D2C2872}">
      <dgm:prSet/>
      <dgm:spPr>
        <a:solidFill>
          <a:srgbClr val="F0F04A"/>
        </a:solidFill>
      </dgm:spPr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03690-8242-4543-B27D-8207336D50CB}">
      <dgm:prSet phldrT="[Texto]" custT="1"/>
      <dgm:spPr>
        <a:solidFill>
          <a:srgbClr val="CC0000"/>
        </a:solidFill>
      </dgm:spPr>
      <dgm:t>
        <a:bodyPr/>
        <a:lstStyle/>
        <a:p>
          <a:r>
            <a:rPr lang="pt-B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Bolsa de sangue</a:t>
          </a:r>
          <a:endParaRPr lang="pt-BR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0C1A6-EC8D-48D6-B186-FB78B7AE8277}" type="parTrans" cxnId="{4A8F584B-8D13-49EA-A051-AF67A6100C8C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14887-07AD-4A4B-B80B-E352E690009D}" type="sibTrans" cxnId="{4A8F584B-8D13-49EA-A051-AF67A6100C8C}">
      <dgm:prSet/>
      <dgm:spPr>
        <a:solidFill>
          <a:srgbClr val="F0F04A"/>
        </a:solidFill>
      </dgm:spPr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C24D7-E1C9-44F9-A73B-FA1C78528B1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Festas comemorativas</a:t>
          </a:r>
          <a:endParaRPr lang="pt-BR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FD940-756A-412D-A7BD-268EA3D71AE3}" type="parTrans" cxnId="{A5D99F13-9AEE-4C8A-A36E-157980E0D917}">
      <dgm:prSet/>
      <dgm:spPr/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CAFAE-33BC-41A6-8AF2-D57B7FB1A00B}" type="sibTrans" cxnId="{A5D99F13-9AEE-4C8A-A36E-157980E0D917}">
      <dgm:prSet/>
      <dgm:spPr>
        <a:solidFill>
          <a:srgbClr val="F0F04A"/>
        </a:solidFill>
      </dgm:spPr>
      <dgm:t>
        <a:bodyPr/>
        <a:lstStyle/>
        <a:p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60DAF-8DA0-4CE1-A39F-A2F894671D3C}">
      <dgm:prSet custT="1"/>
      <dgm:spPr>
        <a:solidFill>
          <a:srgbClr val="C0108E"/>
        </a:solidFill>
      </dgm:spPr>
      <dgm:t>
        <a:bodyPr/>
        <a:lstStyle/>
        <a:p>
          <a:r>
            <a:rPr lang="pt-BR" sz="1000" b="1" smtClean="0">
              <a:latin typeface="Arial" panose="020B0604020202020204" pitchFamily="34" charset="0"/>
              <a:cs typeface="Arial" panose="020B0604020202020204" pitchFamily="34" charset="0"/>
            </a:rPr>
            <a:t>instituições beneficentes </a:t>
          </a:r>
          <a:endParaRPr lang="pt-BR" sz="1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C1AB7-F524-49D6-9AB1-465AC9ECD84C}" type="parTrans" cxnId="{AC27F62C-5A15-4237-A02F-156732D36963}">
      <dgm:prSet/>
      <dgm:spPr/>
      <dgm:t>
        <a:bodyPr/>
        <a:lstStyle/>
        <a:p>
          <a:endParaRPr lang="pt-BR" sz="1000" b="1"/>
        </a:p>
      </dgm:t>
    </dgm:pt>
    <dgm:pt modelId="{3790C406-E1D6-4619-9BD6-CFDC3EBA8C58}" type="sibTrans" cxnId="{AC27F62C-5A15-4237-A02F-156732D36963}">
      <dgm:prSet/>
      <dgm:spPr>
        <a:solidFill>
          <a:srgbClr val="F0F04A"/>
        </a:solidFill>
      </dgm:spPr>
      <dgm:t>
        <a:bodyPr/>
        <a:lstStyle/>
        <a:p>
          <a:endParaRPr lang="pt-BR" sz="1000" b="1"/>
        </a:p>
      </dgm:t>
    </dgm:pt>
    <dgm:pt modelId="{325EBEBA-D2F4-4AA9-818D-661C17B5037F}" type="pres">
      <dgm:prSet presAssocID="{4D211039-8CC8-4FBA-A474-7AB0E46588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75B1B4-B71B-4FD8-B620-DB771E4CF42F}" type="pres">
      <dgm:prSet presAssocID="{869A9E03-EEC2-4733-9FDE-581D7ECBF498}" presName="centerShape" presStyleLbl="node0" presStyleIdx="0" presStyleCnt="1"/>
      <dgm:spPr/>
      <dgm:t>
        <a:bodyPr/>
        <a:lstStyle/>
        <a:p>
          <a:endParaRPr lang="pt-BR"/>
        </a:p>
      </dgm:t>
    </dgm:pt>
    <dgm:pt modelId="{B25B8473-34BC-4F2F-B67F-3E21D8B2D835}" type="pres">
      <dgm:prSet presAssocID="{70FBAEF9-1A58-49F9-B191-92E6ED84EA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2395C2-9BC1-4098-AB35-54AEACE041D2}" type="pres">
      <dgm:prSet presAssocID="{70FBAEF9-1A58-49F9-B191-92E6ED84EA55}" presName="dummy" presStyleCnt="0"/>
      <dgm:spPr/>
    </dgm:pt>
    <dgm:pt modelId="{C783B1EC-CFE1-400C-AB57-3EB3AB124E64}" type="pres">
      <dgm:prSet presAssocID="{64A9F1E6-04ED-43D1-85AA-24328DA24D09}" presName="sibTrans" presStyleLbl="sibTrans2D1" presStyleIdx="0" presStyleCnt="4"/>
      <dgm:spPr/>
      <dgm:t>
        <a:bodyPr/>
        <a:lstStyle/>
        <a:p>
          <a:endParaRPr lang="pt-BR"/>
        </a:p>
      </dgm:t>
    </dgm:pt>
    <dgm:pt modelId="{64B9A0EA-5729-478A-AA17-C1E64B5CD9D8}" type="pres">
      <dgm:prSet presAssocID="{ED203690-8242-4543-B27D-8207336D50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DE60D4-2C90-4D05-AE6C-05FF060E05A9}" type="pres">
      <dgm:prSet presAssocID="{ED203690-8242-4543-B27D-8207336D50CB}" presName="dummy" presStyleCnt="0"/>
      <dgm:spPr/>
    </dgm:pt>
    <dgm:pt modelId="{2B434A8B-06FF-4E60-AF8A-8E1237A5B1A9}" type="pres">
      <dgm:prSet presAssocID="{AD814887-07AD-4A4B-B80B-E352E690009D}" presName="sibTrans" presStyleLbl="sibTrans2D1" presStyleIdx="1" presStyleCnt="4" custLinFactNeighborX="-511" custLinFactNeighborY="53"/>
      <dgm:spPr/>
      <dgm:t>
        <a:bodyPr/>
        <a:lstStyle/>
        <a:p>
          <a:endParaRPr lang="pt-BR"/>
        </a:p>
      </dgm:t>
    </dgm:pt>
    <dgm:pt modelId="{904DD35D-719A-4D87-A462-0F8A785EF3E2}" type="pres">
      <dgm:prSet presAssocID="{A6360DAF-8DA0-4CE1-A39F-A2F894671D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8D4396-96ED-44C0-BE34-F75804EF9643}" type="pres">
      <dgm:prSet presAssocID="{A6360DAF-8DA0-4CE1-A39F-A2F894671D3C}" presName="dummy" presStyleCnt="0"/>
      <dgm:spPr/>
    </dgm:pt>
    <dgm:pt modelId="{AA3FCAB4-AA05-4383-B10B-20DB291C463D}" type="pres">
      <dgm:prSet presAssocID="{3790C406-E1D6-4619-9BD6-CFDC3EBA8C58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531B113-F071-41CC-B76A-32330F66A6E8}" type="pres">
      <dgm:prSet presAssocID="{AE8C24D7-E1C9-44F9-A73B-FA1C78528B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4DDB42-D0C3-41C7-8BAA-5D28E7114C01}" type="pres">
      <dgm:prSet presAssocID="{AE8C24D7-E1C9-44F9-A73B-FA1C78528B18}" presName="dummy" presStyleCnt="0"/>
      <dgm:spPr/>
    </dgm:pt>
    <dgm:pt modelId="{2B144C7E-7608-461D-8D22-21A194F6BEA4}" type="pres">
      <dgm:prSet presAssocID="{0C1CAFAE-33BC-41A6-8AF2-D57B7FB1A00B}" presName="sibTrans" presStyleLbl="sibTrans2D1" presStyleIdx="3" presStyleCnt="4" custLinFactNeighborX="-511" custLinFactNeighborY="112"/>
      <dgm:spPr/>
      <dgm:t>
        <a:bodyPr/>
        <a:lstStyle/>
        <a:p>
          <a:endParaRPr lang="pt-BR"/>
        </a:p>
      </dgm:t>
    </dgm:pt>
  </dgm:ptLst>
  <dgm:cxnLst>
    <dgm:cxn modelId="{A1098D75-65AB-460E-86C4-3FD43575A1C7}" type="presOf" srcId="{0C1CAFAE-33BC-41A6-8AF2-D57B7FB1A00B}" destId="{2B144C7E-7608-461D-8D22-21A194F6BEA4}" srcOrd="0" destOrd="0" presId="urn:microsoft.com/office/officeart/2005/8/layout/radial6"/>
    <dgm:cxn modelId="{88D66862-FE6A-40E9-85A4-08D570D42E8B}" type="presOf" srcId="{4D211039-8CC8-4FBA-A474-7AB0E46588E2}" destId="{325EBEBA-D2F4-4AA9-818D-661C17B5037F}" srcOrd="0" destOrd="0" presId="urn:microsoft.com/office/officeart/2005/8/layout/radial6"/>
    <dgm:cxn modelId="{4A8F584B-8D13-49EA-A051-AF67A6100C8C}" srcId="{869A9E03-EEC2-4733-9FDE-581D7ECBF498}" destId="{ED203690-8242-4543-B27D-8207336D50CB}" srcOrd="1" destOrd="0" parTransId="{9900C1A6-EC8D-48D6-B186-FB78B7AE8277}" sibTransId="{AD814887-07AD-4A4B-B80B-E352E690009D}"/>
    <dgm:cxn modelId="{AC27F62C-5A15-4237-A02F-156732D36963}" srcId="{869A9E03-EEC2-4733-9FDE-581D7ECBF498}" destId="{A6360DAF-8DA0-4CE1-A39F-A2F894671D3C}" srcOrd="2" destOrd="0" parTransId="{973C1AB7-F524-49D6-9AB1-465AC9ECD84C}" sibTransId="{3790C406-E1D6-4619-9BD6-CFDC3EBA8C58}"/>
    <dgm:cxn modelId="{82663DCE-4601-43D7-96C0-C99DB4080EA1}" type="presOf" srcId="{AE8C24D7-E1C9-44F9-A73B-FA1C78528B18}" destId="{4531B113-F071-41CC-B76A-32330F66A6E8}" srcOrd="0" destOrd="0" presId="urn:microsoft.com/office/officeart/2005/8/layout/radial6"/>
    <dgm:cxn modelId="{4D1BB0B7-FFC8-4765-A145-441002B11113}" type="presOf" srcId="{ED203690-8242-4543-B27D-8207336D50CB}" destId="{64B9A0EA-5729-478A-AA17-C1E64B5CD9D8}" srcOrd="0" destOrd="0" presId="urn:microsoft.com/office/officeart/2005/8/layout/radial6"/>
    <dgm:cxn modelId="{48741B06-F04E-4835-9776-17FDF38B621D}" srcId="{4D211039-8CC8-4FBA-A474-7AB0E46588E2}" destId="{869A9E03-EEC2-4733-9FDE-581D7ECBF498}" srcOrd="0" destOrd="0" parTransId="{BE251559-0BD8-46A1-8794-3025CB23063B}" sibTransId="{857C01A7-0755-422E-B7CC-8CD96EB7CB12}"/>
    <dgm:cxn modelId="{DEA13A0E-DA7B-4EB2-81D3-0769F8F8B4B7}" type="presOf" srcId="{869A9E03-EEC2-4733-9FDE-581D7ECBF498}" destId="{2D75B1B4-B71B-4FD8-B620-DB771E4CF42F}" srcOrd="0" destOrd="0" presId="urn:microsoft.com/office/officeart/2005/8/layout/radial6"/>
    <dgm:cxn modelId="{A196FC85-1575-47B9-962F-FA16EDE64EDD}" type="presOf" srcId="{64A9F1E6-04ED-43D1-85AA-24328DA24D09}" destId="{C783B1EC-CFE1-400C-AB57-3EB3AB124E64}" srcOrd="0" destOrd="0" presId="urn:microsoft.com/office/officeart/2005/8/layout/radial6"/>
    <dgm:cxn modelId="{3C69F331-D20A-43D8-8DBA-275798D88E52}" type="presOf" srcId="{AD814887-07AD-4A4B-B80B-E352E690009D}" destId="{2B434A8B-06FF-4E60-AF8A-8E1237A5B1A9}" srcOrd="0" destOrd="0" presId="urn:microsoft.com/office/officeart/2005/8/layout/radial6"/>
    <dgm:cxn modelId="{A5D99F13-9AEE-4C8A-A36E-157980E0D917}" srcId="{869A9E03-EEC2-4733-9FDE-581D7ECBF498}" destId="{AE8C24D7-E1C9-44F9-A73B-FA1C78528B18}" srcOrd="3" destOrd="0" parTransId="{CFCFD940-756A-412D-A7BD-268EA3D71AE3}" sibTransId="{0C1CAFAE-33BC-41A6-8AF2-D57B7FB1A00B}"/>
    <dgm:cxn modelId="{A8986EF8-24F2-418C-A087-580113CA40B5}" type="presOf" srcId="{70FBAEF9-1A58-49F9-B191-92E6ED84EA55}" destId="{B25B8473-34BC-4F2F-B67F-3E21D8B2D835}" srcOrd="0" destOrd="0" presId="urn:microsoft.com/office/officeart/2005/8/layout/radial6"/>
    <dgm:cxn modelId="{556BC395-8186-46E4-8B6A-428608906C54}" type="presOf" srcId="{A6360DAF-8DA0-4CE1-A39F-A2F894671D3C}" destId="{904DD35D-719A-4D87-A462-0F8A785EF3E2}" srcOrd="0" destOrd="0" presId="urn:microsoft.com/office/officeart/2005/8/layout/radial6"/>
    <dgm:cxn modelId="{27C46F21-C51B-4BBE-BBBF-4FA9EA6E32F6}" type="presOf" srcId="{3790C406-E1D6-4619-9BD6-CFDC3EBA8C58}" destId="{AA3FCAB4-AA05-4383-B10B-20DB291C463D}" srcOrd="0" destOrd="0" presId="urn:microsoft.com/office/officeart/2005/8/layout/radial6"/>
    <dgm:cxn modelId="{5535EAC1-BC51-4763-BE55-B1C75D2C2872}" srcId="{869A9E03-EEC2-4733-9FDE-581D7ECBF498}" destId="{70FBAEF9-1A58-49F9-B191-92E6ED84EA55}" srcOrd="0" destOrd="0" parTransId="{B322D8D7-4116-4B1B-8235-9E3307496A92}" sibTransId="{64A9F1E6-04ED-43D1-85AA-24328DA24D09}"/>
    <dgm:cxn modelId="{12DE58DE-3964-4C9B-97C4-2E36CC5FF81B}" type="presParOf" srcId="{325EBEBA-D2F4-4AA9-818D-661C17B5037F}" destId="{2D75B1B4-B71B-4FD8-B620-DB771E4CF42F}" srcOrd="0" destOrd="0" presId="urn:microsoft.com/office/officeart/2005/8/layout/radial6"/>
    <dgm:cxn modelId="{EFA1E4CB-6059-430B-A81A-E5CFEFEBB323}" type="presParOf" srcId="{325EBEBA-D2F4-4AA9-818D-661C17B5037F}" destId="{B25B8473-34BC-4F2F-B67F-3E21D8B2D835}" srcOrd="1" destOrd="0" presId="urn:microsoft.com/office/officeart/2005/8/layout/radial6"/>
    <dgm:cxn modelId="{A3E777E4-521B-4040-B3E9-453020F4FFC8}" type="presParOf" srcId="{325EBEBA-D2F4-4AA9-818D-661C17B5037F}" destId="{A42395C2-9BC1-4098-AB35-54AEACE041D2}" srcOrd="2" destOrd="0" presId="urn:microsoft.com/office/officeart/2005/8/layout/radial6"/>
    <dgm:cxn modelId="{4808DBE2-408F-441E-A019-0506C7385A60}" type="presParOf" srcId="{325EBEBA-D2F4-4AA9-818D-661C17B5037F}" destId="{C783B1EC-CFE1-400C-AB57-3EB3AB124E64}" srcOrd="3" destOrd="0" presId="urn:microsoft.com/office/officeart/2005/8/layout/radial6"/>
    <dgm:cxn modelId="{4150F3BA-6835-422A-9879-6C243C664C73}" type="presParOf" srcId="{325EBEBA-D2F4-4AA9-818D-661C17B5037F}" destId="{64B9A0EA-5729-478A-AA17-C1E64B5CD9D8}" srcOrd="4" destOrd="0" presId="urn:microsoft.com/office/officeart/2005/8/layout/radial6"/>
    <dgm:cxn modelId="{3AA278BA-D016-4736-95F0-29C0AB054587}" type="presParOf" srcId="{325EBEBA-D2F4-4AA9-818D-661C17B5037F}" destId="{F9DE60D4-2C90-4D05-AE6C-05FF060E05A9}" srcOrd="5" destOrd="0" presId="urn:microsoft.com/office/officeart/2005/8/layout/radial6"/>
    <dgm:cxn modelId="{2C051A68-46EB-4513-8613-0875E7726E28}" type="presParOf" srcId="{325EBEBA-D2F4-4AA9-818D-661C17B5037F}" destId="{2B434A8B-06FF-4E60-AF8A-8E1237A5B1A9}" srcOrd="6" destOrd="0" presId="urn:microsoft.com/office/officeart/2005/8/layout/radial6"/>
    <dgm:cxn modelId="{5115B1C9-59C0-4CDC-994B-55C5A06C4424}" type="presParOf" srcId="{325EBEBA-D2F4-4AA9-818D-661C17B5037F}" destId="{904DD35D-719A-4D87-A462-0F8A785EF3E2}" srcOrd="7" destOrd="0" presId="urn:microsoft.com/office/officeart/2005/8/layout/radial6"/>
    <dgm:cxn modelId="{23BD1ED2-63FD-449F-8FEB-EC35D4C13C04}" type="presParOf" srcId="{325EBEBA-D2F4-4AA9-818D-661C17B5037F}" destId="{E98D4396-96ED-44C0-BE34-F75804EF9643}" srcOrd="8" destOrd="0" presId="urn:microsoft.com/office/officeart/2005/8/layout/radial6"/>
    <dgm:cxn modelId="{2AE939A7-0DB1-45C0-8498-EADE9CF6576F}" type="presParOf" srcId="{325EBEBA-D2F4-4AA9-818D-661C17B5037F}" destId="{AA3FCAB4-AA05-4383-B10B-20DB291C463D}" srcOrd="9" destOrd="0" presId="urn:microsoft.com/office/officeart/2005/8/layout/radial6"/>
    <dgm:cxn modelId="{E7A08448-DB0D-4F94-BD59-728879C852F4}" type="presParOf" srcId="{325EBEBA-D2F4-4AA9-818D-661C17B5037F}" destId="{4531B113-F071-41CC-B76A-32330F66A6E8}" srcOrd="10" destOrd="0" presId="urn:microsoft.com/office/officeart/2005/8/layout/radial6"/>
    <dgm:cxn modelId="{6E5F95CE-C128-436F-88E2-A2642E4A265F}" type="presParOf" srcId="{325EBEBA-D2F4-4AA9-818D-661C17B5037F}" destId="{674DDB42-D0C3-41C7-8BAA-5D28E7114C01}" srcOrd="11" destOrd="0" presId="urn:microsoft.com/office/officeart/2005/8/layout/radial6"/>
    <dgm:cxn modelId="{C2841BC0-860A-4432-B25C-FD07D8087213}" type="presParOf" srcId="{325EBEBA-D2F4-4AA9-818D-661C17B5037F}" destId="{2B144C7E-7608-461D-8D22-21A194F6BE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77E98-2C67-4E92-9005-4FDB3A8CBA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A2E32F-CA0B-4F0E-83DF-9D640C63D39A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DDGEP</a:t>
          </a:r>
          <a:endParaRPr lang="pt-BR" sz="1200" dirty="0">
            <a:solidFill>
              <a:schemeClr val="tx1"/>
            </a:solidFill>
          </a:endParaRPr>
        </a:p>
      </dgm:t>
    </dgm:pt>
    <dgm:pt modelId="{5515E5BE-3E7C-4C5E-9768-3AE833440773}" type="parTrans" cxnId="{1279DBD0-A18E-447E-943F-C5B08094743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61A5281-23BF-4D49-836F-D3E9332DDBC4}" type="sibTrans" cxnId="{1279DBD0-A18E-447E-943F-C5B08094743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BD0A519-0276-45F5-AABA-E88AD208245F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GERH</a:t>
          </a:r>
          <a:endParaRPr lang="pt-BR" sz="1200" dirty="0">
            <a:solidFill>
              <a:schemeClr val="tx1"/>
            </a:solidFill>
          </a:endParaRPr>
        </a:p>
      </dgm:t>
    </dgm:pt>
    <dgm:pt modelId="{FF4E870F-8734-4605-A297-3A332678E416}" type="parTrans" cxnId="{5EEFD93D-F63B-4589-836F-A4281E6327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670F3F9-E81F-4FA1-B7F0-9F2E8F5EFF92}" type="sibTrans" cxnId="{5EEFD93D-F63B-4589-836F-A4281E6327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93BCF18-B44E-41A9-918B-8FAF615D15A9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GDDP</a:t>
          </a:r>
          <a:endParaRPr lang="pt-BR" sz="1200" dirty="0">
            <a:solidFill>
              <a:schemeClr val="tx1"/>
            </a:solidFill>
          </a:endParaRPr>
        </a:p>
      </dgm:t>
    </dgm:pt>
    <dgm:pt modelId="{F1CC020D-5086-4626-909E-72C290D599EB}" type="parTrans" cxnId="{76053F67-178A-4221-A5E8-0234FC2813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21B0C37-32A4-45E8-BD31-B65C1B684522}" type="sibTrans" cxnId="{76053F67-178A-4221-A5E8-0234FC2813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E92E8A-9226-49F0-8857-0E375B4B40C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SPES</a:t>
          </a:r>
          <a:endParaRPr lang="pt-BR" sz="1200" dirty="0">
            <a:solidFill>
              <a:schemeClr val="tx1"/>
            </a:solidFill>
          </a:endParaRPr>
        </a:p>
      </dgm:t>
    </dgm:pt>
    <dgm:pt modelId="{A025BD46-8891-40FC-A916-6322B8CF163A}" type="parTrans" cxnId="{080601A6-4A14-4C48-915C-710F85C8FB8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9C54C1B-54B1-43F6-A3F0-BDEA7D30CBE8}" type="sibTrans" cxnId="{080601A6-4A14-4C48-915C-710F85C8FB8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43E434-33D4-415D-B6E3-985001AF178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SASS</a:t>
          </a:r>
          <a:endParaRPr lang="pt-BR" sz="1200" dirty="0">
            <a:solidFill>
              <a:schemeClr val="tx1"/>
            </a:solidFill>
          </a:endParaRPr>
        </a:p>
      </dgm:t>
    </dgm:pt>
    <dgm:pt modelId="{49C45F21-6B76-4B1A-93C5-CE194070DABF}" type="parTrans" cxnId="{414237BF-75F4-4021-BAF7-20794458F3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6DD0974-9A9F-48FF-9DAB-7E152867FDE4}" type="sibTrans" cxnId="{414237BF-75F4-4021-BAF7-20794458F3C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4FA30A-CED1-4D17-9EA2-EDB00AABA21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SBTR</a:t>
          </a:r>
          <a:endParaRPr lang="pt-BR" sz="1200" dirty="0">
            <a:solidFill>
              <a:schemeClr val="tx1"/>
            </a:solidFill>
          </a:endParaRPr>
        </a:p>
      </dgm:t>
    </dgm:pt>
    <dgm:pt modelId="{E3E207D2-B58E-4DC8-8258-94D74D717536}" type="parTrans" cxnId="{BD630A20-D636-47AA-A2D2-98CED5E3128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C14117F-FCC0-4809-8385-7BA4AB2965C2}" type="sibTrans" cxnId="{BD630A20-D636-47AA-A2D2-98CED5E3128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6FDB877-68C9-44BE-B62E-5D5E47A7E130}" type="pres">
      <dgm:prSet presAssocID="{0DD77E98-2C67-4E92-9005-4FDB3A8CBA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3ACD46A-928A-4B02-A989-3C325BDB8B2D}" type="pres">
      <dgm:prSet presAssocID="{CBA2E32F-CA0B-4F0E-83DF-9D640C63D39A}" presName="hierRoot1" presStyleCnt="0">
        <dgm:presLayoutVars>
          <dgm:hierBranch val="init"/>
        </dgm:presLayoutVars>
      </dgm:prSet>
      <dgm:spPr/>
    </dgm:pt>
    <dgm:pt modelId="{786C460C-AAD8-40AF-A689-F1FBEEBF1335}" type="pres">
      <dgm:prSet presAssocID="{CBA2E32F-CA0B-4F0E-83DF-9D640C63D39A}" presName="rootComposite1" presStyleCnt="0"/>
      <dgm:spPr/>
    </dgm:pt>
    <dgm:pt modelId="{15E974E9-2E5E-43D1-BD04-617B0C4AE707}" type="pres">
      <dgm:prSet presAssocID="{CBA2E32F-CA0B-4F0E-83DF-9D640C63D39A}" presName="rootText1" presStyleLbl="node0" presStyleIdx="0" presStyleCnt="1" custLinFactNeighborX="4174" custLinFactNeighborY="-2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1A5F6B-1CE6-41AD-9884-8AC2DC5A77FF}" type="pres">
      <dgm:prSet presAssocID="{CBA2E32F-CA0B-4F0E-83DF-9D640C63D39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1039FE6-9E02-42E0-95B7-67E29477B137}" type="pres">
      <dgm:prSet presAssocID="{CBA2E32F-CA0B-4F0E-83DF-9D640C63D39A}" presName="hierChild2" presStyleCnt="0"/>
      <dgm:spPr/>
    </dgm:pt>
    <dgm:pt modelId="{A649807A-6CE0-41E7-89E1-B3CD1563974E}" type="pres">
      <dgm:prSet presAssocID="{FF4E870F-8734-4605-A297-3A332678E416}" presName="Name37" presStyleLbl="parChTrans1D2" presStyleIdx="0" presStyleCnt="2"/>
      <dgm:spPr/>
      <dgm:t>
        <a:bodyPr/>
        <a:lstStyle/>
        <a:p>
          <a:endParaRPr lang="pt-BR"/>
        </a:p>
      </dgm:t>
    </dgm:pt>
    <dgm:pt modelId="{866D47A0-668B-4386-874C-55C2F68E5E43}" type="pres">
      <dgm:prSet presAssocID="{CBD0A519-0276-45F5-AABA-E88AD208245F}" presName="hierRoot2" presStyleCnt="0">
        <dgm:presLayoutVars>
          <dgm:hierBranch val="init"/>
        </dgm:presLayoutVars>
      </dgm:prSet>
      <dgm:spPr/>
    </dgm:pt>
    <dgm:pt modelId="{A2787EC6-04B4-41F7-8B5A-DCABB20C4CC4}" type="pres">
      <dgm:prSet presAssocID="{CBD0A519-0276-45F5-AABA-E88AD208245F}" presName="rootComposite" presStyleCnt="0"/>
      <dgm:spPr/>
    </dgm:pt>
    <dgm:pt modelId="{33592388-EB78-4643-B94C-7E609AF80317}" type="pres">
      <dgm:prSet presAssocID="{CBD0A519-0276-45F5-AABA-E88AD208245F}" presName="rootText" presStyleLbl="node2" presStyleIdx="0" presStyleCnt="2" custLinFactNeighborX="4174" custLinFactNeighborY="-2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50EFA0-27B0-48B8-BE88-351ED9115D5F}" type="pres">
      <dgm:prSet presAssocID="{CBD0A519-0276-45F5-AABA-E88AD208245F}" presName="rootConnector" presStyleLbl="node2" presStyleIdx="0" presStyleCnt="2"/>
      <dgm:spPr/>
      <dgm:t>
        <a:bodyPr/>
        <a:lstStyle/>
        <a:p>
          <a:endParaRPr lang="pt-BR"/>
        </a:p>
      </dgm:t>
    </dgm:pt>
    <dgm:pt modelId="{48DEBCBF-E486-4848-A7C0-EDA665E52265}" type="pres">
      <dgm:prSet presAssocID="{CBD0A519-0276-45F5-AABA-E88AD208245F}" presName="hierChild4" presStyleCnt="0"/>
      <dgm:spPr/>
    </dgm:pt>
    <dgm:pt modelId="{8B36E58E-0412-498E-88C2-D4451C658C2F}" type="pres">
      <dgm:prSet presAssocID="{A025BD46-8891-40FC-A916-6322B8CF163A}" presName="Name37" presStyleLbl="parChTrans1D3" presStyleIdx="0" presStyleCnt="3"/>
      <dgm:spPr/>
      <dgm:t>
        <a:bodyPr/>
        <a:lstStyle/>
        <a:p>
          <a:endParaRPr lang="pt-BR"/>
        </a:p>
      </dgm:t>
    </dgm:pt>
    <dgm:pt modelId="{0F91A6C5-6873-4928-B41C-BB8F36309CBA}" type="pres">
      <dgm:prSet presAssocID="{F8E92E8A-9226-49F0-8857-0E375B4B40C3}" presName="hierRoot2" presStyleCnt="0">
        <dgm:presLayoutVars>
          <dgm:hierBranch val="init"/>
        </dgm:presLayoutVars>
      </dgm:prSet>
      <dgm:spPr/>
    </dgm:pt>
    <dgm:pt modelId="{C9E5E79C-7B02-4035-9C9E-4E2945E0A3A8}" type="pres">
      <dgm:prSet presAssocID="{F8E92E8A-9226-49F0-8857-0E375B4B40C3}" presName="rootComposite" presStyleCnt="0"/>
      <dgm:spPr/>
    </dgm:pt>
    <dgm:pt modelId="{65D32357-CD2D-44E5-BA19-C36C362CB1D3}" type="pres">
      <dgm:prSet presAssocID="{F8E92E8A-9226-49F0-8857-0E375B4B40C3}" presName="rootText" presStyleLbl="node3" presStyleIdx="0" presStyleCnt="3" custLinFactNeighborY="-2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C06FE9-7313-46BE-976C-E933EE8D1E49}" type="pres">
      <dgm:prSet presAssocID="{F8E92E8A-9226-49F0-8857-0E375B4B40C3}" presName="rootConnector" presStyleLbl="node3" presStyleIdx="0" presStyleCnt="3"/>
      <dgm:spPr/>
      <dgm:t>
        <a:bodyPr/>
        <a:lstStyle/>
        <a:p>
          <a:endParaRPr lang="pt-BR"/>
        </a:p>
      </dgm:t>
    </dgm:pt>
    <dgm:pt modelId="{0AB17F1B-BFC2-4F47-A0B2-F2ABDD3F2BD7}" type="pres">
      <dgm:prSet presAssocID="{F8E92E8A-9226-49F0-8857-0E375B4B40C3}" presName="hierChild4" presStyleCnt="0"/>
      <dgm:spPr/>
    </dgm:pt>
    <dgm:pt modelId="{06A48A34-723D-4007-914A-A3CDED5604C3}" type="pres">
      <dgm:prSet presAssocID="{F8E92E8A-9226-49F0-8857-0E375B4B40C3}" presName="hierChild5" presStyleCnt="0"/>
      <dgm:spPr/>
    </dgm:pt>
    <dgm:pt modelId="{E1D15C87-E470-4091-81CB-2FD0F21B68C6}" type="pres">
      <dgm:prSet presAssocID="{49C45F21-6B76-4B1A-93C5-CE194070DABF}" presName="Name37" presStyleLbl="parChTrans1D3" presStyleIdx="1" presStyleCnt="3"/>
      <dgm:spPr/>
      <dgm:t>
        <a:bodyPr/>
        <a:lstStyle/>
        <a:p>
          <a:endParaRPr lang="pt-BR"/>
        </a:p>
      </dgm:t>
    </dgm:pt>
    <dgm:pt modelId="{7EF4DDDC-D0D9-4032-A7BC-F576CA47BE91}" type="pres">
      <dgm:prSet presAssocID="{9443E434-33D4-415D-B6E3-985001AF1780}" presName="hierRoot2" presStyleCnt="0">
        <dgm:presLayoutVars>
          <dgm:hierBranch val="init"/>
        </dgm:presLayoutVars>
      </dgm:prSet>
      <dgm:spPr/>
    </dgm:pt>
    <dgm:pt modelId="{273D2964-FA5C-412B-903F-2A10EC9CAB3C}" type="pres">
      <dgm:prSet presAssocID="{9443E434-33D4-415D-B6E3-985001AF1780}" presName="rootComposite" presStyleCnt="0"/>
      <dgm:spPr/>
    </dgm:pt>
    <dgm:pt modelId="{B4CA107F-FCCF-46F5-9EED-E57BC33F6D20}" type="pres">
      <dgm:prSet presAssocID="{9443E434-33D4-415D-B6E3-985001AF1780}" presName="rootText" presStyleLbl="node3" presStyleIdx="1" presStyleCnt="3" custLinFactNeighborY="-2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991190-CA0E-42CE-B8DA-B6B5634AD15B}" type="pres">
      <dgm:prSet presAssocID="{9443E434-33D4-415D-B6E3-985001AF1780}" presName="rootConnector" presStyleLbl="node3" presStyleIdx="1" presStyleCnt="3"/>
      <dgm:spPr/>
      <dgm:t>
        <a:bodyPr/>
        <a:lstStyle/>
        <a:p>
          <a:endParaRPr lang="pt-BR"/>
        </a:p>
      </dgm:t>
    </dgm:pt>
    <dgm:pt modelId="{9538F098-56FE-44DE-A7BB-611395192122}" type="pres">
      <dgm:prSet presAssocID="{9443E434-33D4-415D-B6E3-985001AF1780}" presName="hierChild4" presStyleCnt="0"/>
      <dgm:spPr/>
    </dgm:pt>
    <dgm:pt modelId="{77EF38EB-597E-4AAA-B9E0-8A1679EF3AA4}" type="pres">
      <dgm:prSet presAssocID="{9443E434-33D4-415D-B6E3-985001AF1780}" presName="hierChild5" presStyleCnt="0"/>
      <dgm:spPr/>
    </dgm:pt>
    <dgm:pt modelId="{F98633B7-11DB-47EF-B3E1-17664C88FDF4}" type="pres">
      <dgm:prSet presAssocID="{CBD0A519-0276-45F5-AABA-E88AD208245F}" presName="hierChild5" presStyleCnt="0"/>
      <dgm:spPr/>
    </dgm:pt>
    <dgm:pt modelId="{C70B75C5-3B11-4963-8BF6-14EDF2CE4A63}" type="pres">
      <dgm:prSet presAssocID="{F1CC020D-5086-4626-909E-72C290D599EB}" presName="Name37" presStyleLbl="parChTrans1D2" presStyleIdx="1" presStyleCnt="2"/>
      <dgm:spPr/>
      <dgm:t>
        <a:bodyPr/>
        <a:lstStyle/>
        <a:p>
          <a:endParaRPr lang="pt-BR"/>
        </a:p>
      </dgm:t>
    </dgm:pt>
    <dgm:pt modelId="{87D32798-ECD2-49C9-BE6E-637C6A754106}" type="pres">
      <dgm:prSet presAssocID="{293BCF18-B44E-41A9-918B-8FAF615D15A9}" presName="hierRoot2" presStyleCnt="0">
        <dgm:presLayoutVars>
          <dgm:hierBranch val="init"/>
        </dgm:presLayoutVars>
      </dgm:prSet>
      <dgm:spPr/>
    </dgm:pt>
    <dgm:pt modelId="{27C1443A-2E35-4119-93DC-B1B669B80FAB}" type="pres">
      <dgm:prSet presAssocID="{293BCF18-B44E-41A9-918B-8FAF615D15A9}" presName="rootComposite" presStyleCnt="0"/>
      <dgm:spPr/>
    </dgm:pt>
    <dgm:pt modelId="{05C1CAE3-7DF3-44D2-B27B-90F9B51949D4}" type="pres">
      <dgm:prSet presAssocID="{293BCF18-B44E-41A9-918B-8FAF615D15A9}" presName="rootText" presStyleLbl="node2" presStyleIdx="1" presStyleCnt="2" custLinFactNeighborX="4174" custLinFactNeighborY="-2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82D094-3D7C-4CEA-9725-D21A26851190}" type="pres">
      <dgm:prSet presAssocID="{293BCF18-B44E-41A9-918B-8FAF615D15A9}" presName="rootConnector" presStyleLbl="node2" presStyleIdx="1" presStyleCnt="2"/>
      <dgm:spPr/>
      <dgm:t>
        <a:bodyPr/>
        <a:lstStyle/>
        <a:p>
          <a:endParaRPr lang="pt-BR"/>
        </a:p>
      </dgm:t>
    </dgm:pt>
    <dgm:pt modelId="{51088F92-EE37-40E1-83F0-EC75F95C63CF}" type="pres">
      <dgm:prSet presAssocID="{293BCF18-B44E-41A9-918B-8FAF615D15A9}" presName="hierChild4" presStyleCnt="0"/>
      <dgm:spPr/>
    </dgm:pt>
    <dgm:pt modelId="{A400A676-252A-4668-B856-D0DEB286F1DF}" type="pres">
      <dgm:prSet presAssocID="{E3E207D2-B58E-4DC8-8258-94D74D717536}" presName="Name37" presStyleLbl="parChTrans1D3" presStyleIdx="2" presStyleCnt="3"/>
      <dgm:spPr/>
      <dgm:t>
        <a:bodyPr/>
        <a:lstStyle/>
        <a:p>
          <a:endParaRPr lang="pt-BR"/>
        </a:p>
      </dgm:t>
    </dgm:pt>
    <dgm:pt modelId="{783DA956-92AA-47FA-A3F9-3A1195DC0FEF}" type="pres">
      <dgm:prSet presAssocID="{794FA30A-CED1-4D17-9EA2-EDB00AABA216}" presName="hierRoot2" presStyleCnt="0">
        <dgm:presLayoutVars>
          <dgm:hierBranch val="init"/>
        </dgm:presLayoutVars>
      </dgm:prSet>
      <dgm:spPr/>
    </dgm:pt>
    <dgm:pt modelId="{A479260B-A025-4767-AA6A-D081C2E661D5}" type="pres">
      <dgm:prSet presAssocID="{794FA30A-CED1-4D17-9EA2-EDB00AABA216}" presName="rootComposite" presStyleCnt="0"/>
      <dgm:spPr/>
    </dgm:pt>
    <dgm:pt modelId="{6D66A47B-A056-4BF4-82BD-6D4F2D59FE12}" type="pres">
      <dgm:prSet presAssocID="{794FA30A-CED1-4D17-9EA2-EDB00AABA216}" presName="rootText" presStyleLbl="node3" presStyleIdx="2" presStyleCnt="3" custLinFactNeighborY="-2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8C87EF-DC95-45EF-8903-B458630B5F49}" type="pres">
      <dgm:prSet presAssocID="{794FA30A-CED1-4D17-9EA2-EDB00AABA216}" presName="rootConnector" presStyleLbl="node3" presStyleIdx="2" presStyleCnt="3"/>
      <dgm:spPr/>
      <dgm:t>
        <a:bodyPr/>
        <a:lstStyle/>
        <a:p>
          <a:endParaRPr lang="pt-BR"/>
        </a:p>
      </dgm:t>
    </dgm:pt>
    <dgm:pt modelId="{DA21EB80-884C-4CF8-BC97-28EE1F15755A}" type="pres">
      <dgm:prSet presAssocID="{794FA30A-CED1-4D17-9EA2-EDB00AABA216}" presName="hierChild4" presStyleCnt="0"/>
      <dgm:spPr/>
    </dgm:pt>
    <dgm:pt modelId="{A38222D4-BCE1-4701-8CB3-7CA30DD7E31A}" type="pres">
      <dgm:prSet presAssocID="{794FA30A-CED1-4D17-9EA2-EDB00AABA216}" presName="hierChild5" presStyleCnt="0"/>
      <dgm:spPr/>
    </dgm:pt>
    <dgm:pt modelId="{0F213FD9-0A9C-40A6-9109-FA0F49E6B5B3}" type="pres">
      <dgm:prSet presAssocID="{293BCF18-B44E-41A9-918B-8FAF615D15A9}" presName="hierChild5" presStyleCnt="0"/>
      <dgm:spPr/>
    </dgm:pt>
    <dgm:pt modelId="{A7A41A12-C406-4CD5-BE44-B06EB2ECE13C}" type="pres">
      <dgm:prSet presAssocID="{CBA2E32F-CA0B-4F0E-83DF-9D640C63D39A}" presName="hierChild3" presStyleCnt="0"/>
      <dgm:spPr/>
    </dgm:pt>
  </dgm:ptLst>
  <dgm:cxnLst>
    <dgm:cxn modelId="{BD630A20-D636-47AA-A2D2-98CED5E31281}" srcId="{293BCF18-B44E-41A9-918B-8FAF615D15A9}" destId="{794FA30A-CED1-4D17-9EA2-EDB00AABA216}" srcOrd="0" destOrd="0" parTransId="{E3E207D2-B58E-4DC8-8258-94D74D717536}" sibTransId="{FC14117F-FCC0-4809-8385-7BA4AB2965C2}"/>
    <dgm:cxn modelId="{EC723129-9337-4E88-937C-B6E9ED97CF4F}" type="presOf" srcId="{293BCF18-B44E-41A9-918B-8FAF615D15A9}" destId="{E582D094-3D7C-4CEA-9725-D21A26851190}" srcOrd="1" destOrd="0" presId="urn:microsoft.com/office/officeart/2005/8/layout/orgChart1"/>
    <dgm:cxn modelId="{07B8DD03-A2DF-46A1-A469-75CBFCF56085}" type="presOf" srcId="{794FA30A-CED1-4D17-9EA2-EDB00AABA216}" destId="{DA8C87EF-DC95-45EF-8903-B458630B5F49}" srcOrd="1" destOrd="0" presId="urn:microsoft.com/office/officeart/2005/8/layout/orgChart1"/>
    <dgm:cxn modelId="{1279DBD0-A18E-447E-943F-C5B080947436}" srcId="{0DD77E98-2C67-4E92-9005-4FDB3A8CBA6C}" destId="{CBA2E32F-CA0B-4F0E-83DF-9D640C63D39A}" srcOrd="0" destOrd="0" parTransId="{5515E5BE-3E7C-4C5E-9768-3AE833440773}" sibTransId="{561A5281-23BF-4D49-836F-D3E9332DDBC4}"/>
    <dgm:cxn modelId="{080601A6-4A14-4C48-915C-710F85C8FB8E}" srcId="{CBD0A519-0276-45F5-AABA-E88AD208245F}" destId="{F8E92E8A-9226-49F0-8857-0E375B4B40C3}" srcOrd="0" destOrd="0" parTransId="{A025BD46-8891-40FC-A916-6322B8CF163A}" sibTransId="{69C54C1B-54B1-43F6-A3F0-BDEA7D30CBE8}"/>
    <dgm:cxn modelId="{7C5C9B41-B513-46A1-8F37-8802DBF1F655}" type="presOf" srcId="{49C45F21-6B76-4B1A-93C5-CE194070DABF}" destId="{E1D15C87-E470-4091-81CB-2FD0F21B68C6}" srcOrd="0" destOrd="0" presId="urn:microsoft.com/office/officeart/2005/8/layout/orgChart1"/>
    <dgm:cxn modelId="{414237BF-75F4-4021-BAF7-20794458F3C4}" srcId="{CBD0A519-0276-45F5-AABA-E88AD208245F}" destId="{9443E434-33D4-415D-B6E3-985001AF1780}" srcOrd="1" destOrd="0" parTransId="{49C45F21-6B76-4B1A-93C5-CE194070DABF}" sibTransId="{C6DD0974-9A9F-48FF-9DAB-7E152867FDE4}"/>
    <dgm:cxn modelId="{7B1AF193-68DA-4F30-A7B3-FDB09C03AE42}" type="presOf" srcId="{0DD77E98-2C67-4E92-9005-4FDB3A8CBA6C}" destId="{76FDB877-68C9-44BE-B62E-5D5E47A7E130}" srcOrd="0" destOrd="0" presId="urn:microsoft.com/office/officeart/2005/8/layout/orgChart1"/>
    <dgm:cxn modelId="{433F855D-545A-4240-BDFC-55E9A6B699A9}" type="presOf" srcId="{293BCF18-B44E-41A9-918B-8FAF615D15A9}" destId="{05C1CAE3-7DF3-44D2-B27B-90F9B51949D4}" srcOrd="0" destOrd="0" presId="urn:microsoft.com/office/officeart/2005/8/layout/orgChart1"/>
    <dgm:cxn modelId="{8FC675FB-841C-4C49-BECE-A7CC3D1F31DC}" type="presOf" srcId="{F8E92E8A-9226-49F0-8857-0E375B4B40C3}" destId="{B1C06FE9-7313-46BE-976C-E933EE8D1E49}" srcOrd="1" destOrd="0" presId="urn:microsoft.com/office/officeart/2005/8/layout/orgChart1"/>
    <dgm:cxn modelId="{85445C38-A4CE-4745-A959-EB879790D75D}" type="presOf" srcId="{CBD0A519-0276-45F5-AABA-E88AD208245F}" destId="{D250EFA0-27B0-48B8-BE88-351ED9115D5F}" srcOrd="1" destOrd="0" presId="urn:microsoft.com/office/officeart/2005/8/layout/orgChart1"/>
    <dgm:cxn modelId="{E4975BA6-6BAC-4752-A61E-BFE055DD840C}" type="presOf" srcId="{9443E434-33D4-415D-B6E3-985001AF1780}" destId="{B4CA107F-FCCF-46F5-9EED-E57BC33F6D20}" srcOrd="0" destOrd="0" presId="urn:microsoft.com/office/officeart/2005/8/layout/orgChart1"/>
    <dgm:cxn modelId="{A4AC8018-A9B7-4A28-9DE6-E1C1DA81BFC5}" type="presOf" srcId="{CBA2E32F-CA0B-4F0E-83DF-9D640C63D39A}" destId="{AF1A5F6B-1CE6-41AD-9884-8AC2DC5A77FF}" srcOrd="1" destOrd="0" presId="urn:microsoft.com/office/officeart/2005/8/layout/orgChart1"/>
    <dgm:cxn modelId="{7995CA73-72A5-4708-A1CD-39298D4CEBC8}" type="presOf" srcId="{E3E207D2-B58E-4DC8-8258-94D74D717536}" destId="{A400A676-252A-4668-B856-D0DEB286F1DF}" srcOrd="0" destOrd="0" presId="urn:microsoft.com/office/officeart/2005/8/layout/orgChart1"/>
    <dgm:cxn modelId="{DA368748-DE0E-41B7-84B0-9FAB46D0EA3E}" type="presOf" srcId="{CBD0A519-0276-45F5-AABA-E88AD208245F}" destId="{33592388-EB78-4643-B94C-7E609AF80317}" srcOrd="0" destOrd="0" presId="urn:microsoft.com/office/officeart/2005/8/layout/orgChart1"/>
    <dgm:cxn modelId="{5EEFD93D-F63B-4589-836F-A4281E63275D}" srcId="{CBA2E32F-CA0B-4F0E-83DF-9D640C63D39A}" destId="{CBD0A519-0276-45F5-AABA-E88AD208245F}" srcOrd="0" destOrd="0" parTransId="{FF4E870F-8734-4605-A297-3A332678E416}" sibTransId="{3670F3F9-E81F-4FA1-B7F0-9F2E8F5EFF92}"/>
    <dgm:cxn modelId="{78BA1BF2-41BE-4999-8832-31F2458E103E}" type="presOf" srcId="{F8E92E8A-9226-49F0-8857-0E375B4B40C3}" destId="{65D32357-CD2D-44E5-BA19-C36C362CB1D3}" srcOrd="0" destOrd="0" presId="urn:microsoft.com/office/officeart/2005/8/layout/orgChart1"/>
    <dgm:cxn modelId="{76053F67-178A-4221-A5E8-0234FC281309}" srcId="{CBA2E32F-CA0B-4F0E-83DF-9D640C63D39A}" destId="{293BCF18-B44E-41A9-918B-8FAF615D15A9}" srcOrd="1" destOrd="0" parTransId="{F1CC020D-5086-4626-909E-72C290D599EB}" sibTransId="{621B0C37-32A4-45E8-BD31-B65C1B684522}"/>
    <dgm:cxn modelId="{2E71CDFD-F6FD-4310-BFD4-A5C432BA6E50}" type="presOf" srcId="{794FA30A-CED1-4D17-9EA2-EDB00AABA216}" destId="{6D66A47B-A056-4BF4-82BD-6D4F2D59FE12}" srcOrd="0" destOrd="0" presId="urn:microsoft.com/office/officeart/2005/8/layout/orgChart1"/>
    <dgm:cxn modelId="{77550BE7-A095-4463-9529-9F9A405BBF85}" type="presOf" srcId="{9443E434-33D4-415D-B6E3-985001AF1780}" destId="{DC991190-CA0E-42CE-B8DA-B6B5634AD15B}" srcOrd="1" destOrd="0" presId="urn:microsoft.com/office/officeart/2005/8/layout/orgChart1"/>
    <dgm:cxn modelId="{3222C08A-AF10-4C19-A0EB-586969DE37A9}" type="presOf" srcId="{CBA2E32F-CA0B-4F0E-83DF-9D640C63D39A}" destId="{15E974E9-2E5E-43D1-BD04-617B0C4AE707}" srcOrd="0" destOrd="0" presId="urn:microsoft.com/office/officeart/2005/8/layout/orgChart1"/>
    <dgm:cxn modelId="{71880A22-EBE4-48AA-BAAE-CC3D4A7153E2}" type="presOf" srcId="{FF4E870F-8734-4605-A297-3A332678E416}" destId="{A649807A-6CE0-41E7-89E1-B3CD1563974E}" srcOrd="0" destOrd="0" presId="urn:microsoft.com/office/officeart/2005/8/layout/orgChart1"/>
    <dgm:cxn modelId="{B789E64A-1F36-4663-87EF-703765F87AF8}" type="presOf" srcId="{A025BD46-8891-40FC-A916-6322B8CF163A}" destId="{8B36E58E-0412-498E-88C2-D4451C658C2F}" srcOrd="0" destOrd="0" presId="urn:microsoft.com/office/officeart/2005/8/layout/orgChart1"/>
    <dgm:cxn modelId="{84CC0678-30C9-4A41-8097-256B5C8F7EA4}" type="presOf" srcId="{F1CC020D-5086-4626-909E-72C290D599EB}" destId="{C70B75C5-3B11-4963-8BF6-14EDF2CE4A63}" srcOrd="0" destOrd="0" presId="urn:microsoft.com/office/officeart/2005/8/layout/orgChart1"/>
    <dgm:cxn modelId="{3EE8FC67-DD74-4894-BF59-D109BFFD5C43}" type="presParOf" srcId="{76FDB877-68C9-44BE-B62E-5D5E47A7E130}" destId="{23ACD46A-928A-4B02-A989-3C325BDB8B2D}" srcOrd="0" destOrd="0" presId="urn:microsoft.com/office/officeart/2005/8/layout/orgChart1"/>
    <dgm:cxn modelId="{C9C8FD98-4D8B-4E75-882F-1CB2C94AEE38}" type="presParOf" srcId="{23ACD46A-928A-4B02-A989-3C325BDB8B2D}" destId="{786C460C-AAD8-40AF-A689-F1FBEEBF1335}" srcOrd="0" destOrd="0" presId="urn:microsoft.com/office/officeart/2005/8/layout/orgChart1"/>
    <dgm:cxn modelId="{36EE68C2-215D-4ECB-B76F-443E2D9A86A1}" type="presParOf" srcId="{786C460C-AAD8-40AF-A689-F1FBEEBF1335}" destId="{15E974E9-2E5E-43D1-BD04-617B0C4AE707}" srcOrd="0" destOrd="0" presId="urn:microsoft.com/office/officeart/2005/8/layout/orgChart1"/>
    <dgm:cxn modelId="{7602953D-E40D-40EE-9342-88771D6DB504}" type="presParOf" srcId="{786C460C-AAD8-40AF-A689-F1FBEEBF1335}" destId="{AF1A5F6B-1CE6-41AD-9884-8AC2DC5A77FF}" srcOrd="1" destOrd="0" presId="urn:microsoft.com/office/officeart/2005/8/layout/orgChart1"/>
    <dgm:cxn modelId="{FA10B2F6-8F24-4692-A6F1-B12D3E086E99}" type="presParOf" srcId="{23ACD46A-928A-4B02-A989-3C325BDB8B2D}" destId="{81039FE6-9E02-42E0-95B7-67E29477B137}" srcOrd="1" destOrd="0" presId="urn:microsoft.com/office/officeart/2005/8/layout/orgChart1"/>
    <dgm:cxn modelId="{B719D885-D5AA-4251-AA5C-32CCC2987E6E}" type="presParOf" srcId="{81039FE6-9E02-42E0-95B7-67E29477B137}" destId="{A649807A-6CE0-41E7-89E1-B3CD1563974E}" srcOrd="0" destOrd="0" presId="urn:microsoft.com/office/officeart/2005/8/layout/orgChart1"/>
    <dgm:cxn modelId="{4E153434-7DFE-499E-BC18-1E5743E272DF}" type="presParOf" srcId="{81039FE6-9E02-42E0-95B7-67E29477B137}" destId="{866D47A0-668B-4386-874C-55C2F68E5E43}" srcOrd="1" destOrd="0" presId="urn:microsoft.com/office/officeart/2005/8/layout/orgChart1"/>
    <dgm:cxn modelId="{D6461E3E-E505-4E77-B170-2BA1E9787449}" type="presParOf" srcId="{866D47A0-668B-4386-874C-55C2F68E5E43}" destId="{A2787EC6-04B4-41F7-8B5A-DCABB20C4CC4}" srcOrd="0" destOrd="0" presId="urn:microsoft.com/office/officeart/2005/8/layout/orgChart1"/>
    <dgm:cxn modelId="{4D2EE15F-F4AB-4D47-BB6C-68FA9DDEE2CD}" type="presParOf" srcId="{A2787EC6-04B4-41F7-8B5A-DCABB20C4CC4}" destId="{33592388-EB78-4643-B94C-7E609AF80317}" srcOrd="0" destOrd="0" presId="urn:microsoft.com/office/officeart/2005/8/layout/orgChart1"/>
    <dgm:cxn modelId="{9AD321F3-EC52-4370-9276-2E7D864B6E66}" type="presParOf" srcId="{A2787EC6-04B4-41F7-8B5A-DCABB20C4CC4}" destId="{D250EFA0-27B0-48B8-BE88-351ED9115D5F}" srcOrd="1" destOrd="0" presId="urn:microsoft.com/office/officeart/2005/8/layout/orgChart1"/>
    <dgm:cxn modelId="{B9ADE8AC-A630-4A31-A57F-3197C92972E7}" type="presParOf" srcId="{866D47A0-668B-4386-874C-55C2F68E5E43}" destId="{48DEBCBF-E486-4848-A7C0-EDA665E52265}" srcOrd="1" destOrd="0" presId="urn:microsoft.com/office/officeart/2005/8/layout/orgChart1"/>
    <dgm:cxn modelId="{FAA9871A-36A5-49AB-9013-E3B457B5B6AD}" type="presParOf" srcId="{48DEBCBF-E486-4848-A7C0-EDA665E52265}" destId="{8B36E58E-0412-498E-88C2-D4451C658C2F}" srcOrd="0" destOrd="0" presId="urn:microsoft.com/office/officeart/2005/8/layout/orgChart1"/>
    <dgm:cxn modelId="{FB1CFEF6-7396-4C33-9411-4335C26C18E7}" type="presParOf" srcId="{48DEBCBF-E486-4848-A7C0-EDA665E52265}" destId="{0F91A6C5-6873-4928-B41C-BB8F36309CBA}" srcOrd="1" destOrd="0" presId="urn:microsoft.com/office/officeart/2005/8/layout/orgChart1"/>
    <dgm:cxn modelId="{45C25F55-1A5E-4ED1-9CFE-D9FFFAE2532F}" type="presParOf" srcId="{0F91A6C5-6873-4928-B41C-BB8F36309CBA}" destId="{C9E5E79C-7B02-4035-9C9E-4E2945E0A3A8}" srcOrd="0" destOrd="0" presId="urn:microsoft.com/office/officeart/2005/8/layout/orgChart1"/>
    <dgm:cxn modelId="{1174D1B4-90F5-4D46-B7C4-2BDFB774F68F}" type="presParOf" srcId="{C9E5E79C-7B02-4035-9C9E-4E2945E0A3A8}" destId="{65D32357-CD2D-44E5-BA19-C36C362CB1D3}" srcOrd="0" destOrd="0" presId="urn:microsoft.com/office/officeart/2005/8/layout/orgChart1"/>
    <dgm:cxn modelId="{E1DECDA1-0359-4028-B469-519A89B038C9}" type="presParOf" srcId="{C9E5E79C-7B02-4035-9C9E-4E2945E0A3A8}" destId="{B1C06FE9-7313-46BE-976C-E933EE8D1E49}" srcOrd="1" destOrd="0" presId="urn:microsoft.com/office/officeart/2005/8/layout/orgChart1"/>
    <dgm:cxn modelId="{B3FE628D-192C-4C9D-9F54-F0747BFE3A2E}" type="presParOf" srcId="{0F91A6C5-6873-4928-B41C-BB8F36309CBA}" destId="{0AB17F1B-BFC2-4F47-A0B2-F2ABDD3F2BD7}" srcOrd="1" destOrd="0" presId="urn:microsoft.com/office/officeart/2005/8/layout/orgChart1"/>
    <dgm:cxn modelId="{6B21FC48-C3B8-400D-84A3-82B5E440E5CF}" type="presParOf" srcId="{0F91A6C5-6873-4928-B41C-BB8F36309CBA}" destId="{06A48A34-723D-4007-914A-A3CDED5604C3}" srcOrd="2" destOrd="0" presId="urn:microsoft.com/office/officeart/2005/8/layout/orgChart1"/>
    <dgm:cxn modelId="{CBAC6F74-43C8-4B6B-A357-E8F5180BB11A}" type="presParOf" srcId="{48DEBCBF-E486-4848-A7C0-EDA665E52265}" destId="{E1D15C87-E470-4091-81CB-2FD0F21B68C6}" srcOrd="2" destOrd="0" presId="urn:microsoft.com/office/officeart/2005/8/layout/orgChart1"/>
    <dgm:cxn modelId="{1C062C3B-8D58-426E-83DF-ABC028BC108B}" type="presParOf" srcId="{48DEBCBF-E486-4848-A7C0-EDA665E52265}" destId="{7EF4DDDC-D0D9-4032-A7BC-F576CA47BE91}" srcOrd="3" destOrd="0" presId="urn:microsoft.com/office/officeart/2005/8/layout/orgChart1"/>
    <dgm:cxn modelId="{9FB69BBB-B065-46A9-9F13-8D8E77AAF2CD}" type="presParOf" srcId="{7EF4DDDC-D0D9-4032-A7BC-F576CA47BE91}" destId="{273D2964-FA5C-412B-903F-2A10EC9CAB3C}" srcOrd="0" destOrd="0" presId="urn:microsoft.com/office/officeart/2005/8/layout/orgChart1"/>
    <dgm:cxn modelId="{738A659A-DC0E-4F87-B2BB-50BC6637808C}" type="presParOf" srcId="{273D2964-FA5C-412B-903F-2A10EC9CAB3C}" destId="{B4CA107F-FCCF-46F5-9EED-E57BC33F6D20}" srcOrd="0" destOrd="0" presId="urn:microsoft.com/office/officeart/2005/8/layout/orgChart1"/>
    <dgm:cxn modelId="{4C6DBB82-E107-4403-93C6-F1AED3505C40}" type="presParOf" srcId="{273D2964-FA5C-412B-903F-2A10EC9CAB3C}" destId="{DC991190-CA0E-42CE-B8DA-B6B5634AD15B}" srcOrd="1" destOrd="0" presId="urn:microsoft.com/office/officeart/2005/8/layout/orgChart1"/>
    <dgm:cxn modelId="{205877B7-26E8-436C-B696-653B8FCE8C5E}" type="presParOf" srcId="{7EF4DDDC-D0D9-4032-A7BC-F576CA47BE91}" destId="{9538F098-56FE-44DE-A7BB-611395192122}" srcOrd="1" destOrd="0" presId="urn:microsoft.com/office/officeart/2005/8/layout/orgChart1"/>
    <dgm:cxn modelId="{EA717727-D75A-4B7E-AAAC-71506BF00C14}" type="presParOf" srcId="{7EF4DDDC-D0D9-4032-A7BC-F576CA47BE91}" destId="{77EF38EB-597E-4AAA-B9E0-8A1679EF3AA4}" srcOrd="2" destOrd="0" presId="urn:microsoft.com/office/officeart/2005/8/layout/orgChart1"/>
    <dgm:cxn modelId="{EA3505E1-06D9-49FD-AEEE-7380A5CF4062}" type="presParOf" srcId="{866D47A0-668B-4386-874C-55C2F68E5E43}" destId="{F98633B7-11DB-47EF-B3E1-17664C88FDF4}" srcOrd="2" destOrd="0" presId="urn:microsoft.com/office/officeart/2005/8/layout/orgChart1"/>
    <dgm:cxn modelId="{55FFFE3D-CA3D-4FA6-B720-9A71CEBA7D23}" type="presParOf" srcId="{81039FE6-9E02-42E0-95B7-67E29477B137}" destId="{C70B75C5-3B11-4963-8BF6-14EDF2CE4A63}" srcOrd="2" destOrd="0" presId="urn:microsoft.com/office/officeart/2005/8/layout/orgChart1"/>
    <dgm:cxn modelId="{BCDA66D3-4243-4F47-B39F-6E261008C2FA}" type="presParOf" srcId="{81039FE6-9E02-42E0-95B7-67E29477B137}" destId="{87D32798-ECD2-49C9-BE6E-637C6A754106}" srcOrd="3" destOrd="0" presId="urn:microsoft.com/office/officeart/2005/8/layout/orgChart1"/>
    <dgm:cxn modelId="{4FE80F5C-7E71-433C-8E31-9E98F5A6EB54}" type="presParOf" srcId="{87D32798-ECD2-49C9-BE6E-637C6A754106}" destId="{27C1443A-2E35-4119-93DC-B1B669B80FAB}" srcOrd="0" destOrd="0" presId="urn:microsoft.com/office/officeart/2005/8/layout/orgChart1"/>
    <dgm:cxn modelId="{7CAE9730-6F47-47ED-A0E6-AA1D022EFFE1}" type="presParOf" srcId="{27C1443A-2E35-4119-93DC-B1B669B80FAB}" destId="{05C1CAE3-7DF3-44D2-B27B-90F9B51949D4}" srcOrd="0" destOrd="0" presId="urn:microsoft.com/office/officeart/2005/8/layout/orgChart1"/>
    <dgm:cxn modelId="{20FB2029-EF3F-4B1D-9E69-C21C6B507F57}" type="presParOf" srcId="{27C1443A-2E35-4119-93DC-B1B669B80FAB}" destId="{E582D094-3D7C-4CEA-9725-D21A26851190}" srcOrd="1" destOrd="0" presId="urn:microsoft.com/office/officeart/2005/8/layout/orgChart1"/>
    <dgm:cxn modelId="{01F6AA73-90C9-46E9-99D4-D17EA7F288B1}" type="presParOf" srcId="{87D32798-ECD2-49C9-BE6E-637C6A754106}" destId="{51088F92-EE37-40E1-83F0-EC75F95C63CF}" srcOrd="1" destOrd="0" presId="urn:microsoft.com/office/officeart/2005/8/layout/orgChart1"/>
    <dgm:cxn modelId="{CF8AFF32-F49B-4FAA-A7D9-6999EED73BE3}" type="presParOf" srcId="{51088F92-EE37-40E1-83F0-EC75F95C63CF}" destId="{A400A676-252A-4668-B856-D0DEB286F1DF}" srcOrd="0" destOrd="0" presId="urn:microsoft.com/office/officeart/2005/8/layout/orgChart1"/>
    <dgm:cxn modelId="{2534E02D-7B7E-4FE5-88E1-E02EFA185A12}" type="presParOf" srcId="{51088F92-EE37-40E1-83F0-EC75F95C63CF}" destId="{783DA956-92AA-47FA-A3F9-3A1195DC0FEF}" srcOrd="1" destOrd="0" presId="urn:microsoft.com/office/officeart/2005/8/layout/orgChart1"/>
    <dgm:cxn modelId="{0A6B66BD-AF1A-42E3-B3DF-F498D7B4BC09}" type="presParOf" srcId="{783DA956-92AA-47FA-A3F9-3A1195DC0FEF}" destId="{A479260B-A025-4767-AA6A-D081C2E661D5}" srcOrd="0" destOrd="0" presId="urn:microsoft.com/office/officeart/2005/8/layout/orgChart1"/>
    <dgm:cxn modelId="{83839EC2-2CFF-45E8-BACA-BD305780E573}" type="presParOf" srcId="{A479260B-A025-4767-AA6A-D081C2E661D5}" destId="{6D66A47B-A056-4BF4-82BD-6D4F2D59FE12}" srcOrd="0" destOrd="0" presId="urn:microsoft.com/office/officeart/2005/8/layout/orgChart1"/>
    <dgm:cxn modelId="{A9AAA196-9A93-4CE2-9809-55048F70A547}" type="presParOf" srcId="{A479260B-A025-4767-AA6A-D081C2E661D5}" destId="{DA8C87EF-DC95-45EF-8903-B458630B5F49}" srcOrd="1" destOrd="0" presId="urn:microsoft.com/office/officeart/2005/8/layout/orgChart1"/>
    <dgm:cxn modelId="{62CD570D-A514-48B5-8E9E-C935AC56DFA8}" type="presParOf" srcId="{783DA956-92AA-47FA-A3F9-3A1195DC0FEF}" destId="{DA21EB80-884C-4CF8-BC97-28EE1F15755A}" srcOrd="1" destOrd="0" presId="urn:microsoft.com/office/officeart/2005/8/layout/orgChart1"/>
    <dgm:cxn modelId="{0A6AA7A8-F53D-4A90-8123-3817F8521424}" type="presParOf" srcId="{783DA956-92AA-47FA-A3F9-3A1195DC0FEF}" destId="{A38222D4-BCE1-4701-8CB3-7CA30DD7E31A}" srcOrd="2" destOrd="0" presId="urn:microsoft.com/office/officeart/2005/8/layout/orgChart1"/>
    <dgm:cxn modelId="{13EF443F-6C6A-43A4-85E7-3B4F52FE0ECD}" type="presParOf" srcId="{87D32798-ECD2-49C9-BE6E-637C6A754106}" destId="{0F213FD9-0A9C-40A6-9109-FA0F49E6B5B3}" srcOrd="2" destOrd="0" presId="urn:microsoft.com/office/officeart/2005/8/layout/orgChart1"/>
    <dgm:cxn modelId="{4224BF74-F4B8-474E-9861-BA26E3FC03E4}" type="presParOf" srcId="{23ACD46A-928A-4B02-A989-3C325BDB8B2D}" destId="{A7A41A12-C406-4CD5-BE44-B06EB2ECE1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3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39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5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33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0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1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67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64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49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56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6D5B-A220-4061-9EEB-F97419422837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228A-AF3F-4AB9-9787-A36451C596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89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maz&#244;nia%20Manauara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estadosat/perfil.php?sigla=a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microsoft.com/office/2007/relationships/diagramDrawing" Target="../diagrams/drawing1.xml"/><Relationship Id="rId4" Type="http://schemas.openxmlformats.org/officeDocument/2006/relationships/image" Target="../media/image25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97508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09900" y="5036235"/>
            <a:ext cx="4711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SEMINÁRIO DE GESTÃO DE PESSOAS DAS ADMINISTRAÇÕES FAZENDÁRIAS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3487" y="5867159"/>
            <a:ext cx="953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25/11/2015 a 26/11/2015</a:t>
            </a:r>
          </a:p>
          <a:p>
            <a:r>
              <a:rPr lang="pt-BR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Local: Escola de Administração Fazendária (</a:t>
            </a:r>
            <a:r>
              <a:rPr lang="pt-BR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Esaf</a:t>
            </a:r>
            <a:r>
              <a:rPr lang="pt-BR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) - Rodovia DF-001 km 27,4 Setor de Habitações Individuais Sul - Lago Sul/DF</a:t>
            </a:r>
            <a:endParaRPr lang="pt-BR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" name="Imagem 1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7866" b="44008"/>
          <a:stretch/>
        </p:blipFill>
        <p:spPr>
          <a:xfrm>
            <a:off x="7820025" y="2554786"/>
            <a:ext cx="1895476" cy="1198759"/>
          </a:xfrm>
          <a:prstGeom prst="rect">
            <a:avLst/>
          </a:prstGeom>
        </p:spPr>
      </p:pic>
      <p:pic>
        <p:nvPicPr>
          <p:cNvPr id="6" name="Imagem 5" descr="logo eve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38306" y="1570925"/>
            <a:ext cx="1467694" cy="9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8945" y="302552"/>
            <a:ext cx="8347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 CERTA: DIAGNÓSTICO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22"/>
          <p:cNvSpPr>
            <a:spLocks/>
          </p:cNvSpPr>
          <p:nvPr/>
        </p:nvSpPr>
        <p:spPr bwMode="gray">
          <a:xfrm rot="893532">
            <a:off x="7178262" y="1968303"/>
            <a:ext cx="2218817" cy="2052978"/>
          </a:xfrm>
          <a:custGeom>
            <a:avLst/>
            <a:gdLst>
              <a:gd name="T0" fmla="*/ 1728 w 1728"/>
              <a:gd name="T1" fmla="*/ 1183 h 1615"/>
              <a:gd name="T2" fmla="*/ 1248 w 1728"/>
              <a:gd name="T3" fmla="*/ 1615 h 1615"/>
              <a:gd name="T4" fmla="*/ 624 w 1728"/>
              <a:gd name="T5" fmla="*/ 1519 h 1615"/>
              <a:gd name="T6" fmla="*/ 816 w 1728"/>
              <a:gd name="T7" fmla="*/ 1471 h 1615"/>
              <a:gd name="T8" fmla="*/ 0 w 1728"/>
              <a:gd name="T9" fmla="*/ 847 h 1615"/>
              <a:gd name="T10" fmla="*/ 192 w 1728"/>
              <a:gd name="T11" fmla="*/ 463 h 1615"/>
              <a:gd name="T12" fmla="*/ 0 w 1728"/>
              <a:gd name="T13" fmla="*/ 31 h 1615"/>
              <a:gd name="T14" fmla="*/ 1584 w 1728"/>
              <a:gd name="T15" fmla="*/ 1231 h 1615"/>
              <a:gd name="T16" fmla="*/ 1728 w 1728"/>
              <a:gd name="T17" fmla="*/ 1183 h 16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615"/>
              <a:gd name="T29" fmla="*/ 1728 w 1728"/>
              <a:gd name="T30" fmla="*/ 1615 h 16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615">
                <a:moveTo>
                  <a:pt x="1728" y="1183"/>
                </a:moveTo>
                <a:lnTo>
                  <a:pt x="1248" y="1615"/>
                </a:lnTo>
                <a:lnTo>
                  <a:pt x="624" y="1519"/>
                </a:lnTo>
                <a:cubicBezTo>
                  <a:pt x="624" y="1519"/>
                  <a:pt x="720" y="1495"/>
                  <a:pt x="816" y="1471"/>
                </a:cubicBezTo>
                <a:cubicBezTo>
                  <a:pt x="558" y="881"/>
                  <a:pt x="0" y="847"/>
                  <a:pt x="0" y="847"/>
                </a:cubicBezTo>
                <a:lnTo>
                  <a:pt x="192" y="463"/>
                </a:lnTo>
                <a:lnTo>
                  <a:pt x="0" y="31"/>
                </a:lnTo>
                <a:cubicBezTo>
                  <a:pt x="0" y="31"/>
                  <a:pt x="1031" y="0"/>
                  <a:pt x="1584" y="1231"/>
                </a:cubicBezTo>
                <a:cubicBezTo>
                  <a:pt x="1656" y="1207"/>
                  <a:pt x="1728" y="1183"/>
                  <a:pt x="1728" y="1183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88029" tIns="44015" rIns="88029" bIns="44015" anchor="ctr"/>
          <a:lstStyle/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7" name="Freeform 24"/>
          <p:cNvSpPr>
            <a:spLocks/>
          </p:cNvSpPr>
          <p:nvPr/>
        </p:nvSpPr>
        <p:spPr bwMode="gray">
          <a:xfrm rot="893532">
            <a:off x="7199588" y="3806238"/>
            <a:ext cx="2016760" cy="2546683"/>
          </a:xfrm>
          <a:custGeom>
            <a:avLst/>
            <a:gdLst>
              <a:gd name="T0" fmla="*/ 658 w 1571"/>
              <a:gd name="T1" fmla="*/ 2002 h 2002"/>
              <a:gd name="T2" fmla="*/ 100 w 1571"/>
              <a:gd name="T3" fmla="*/ 1677 h 2002"/>
              <a:gd name="T4" fmla="*/ 0 w 1571"/>
              <a:gd name="T5" fmla="*/ 1054 h 2002"/>
              <a:gd name="T6" fmla="*/ 105 w 1571"/>
              <a:gd name="T7" fmla="*/ 1222 h 2002"/>
              <a:gd name="T8" fmla="*/ 449 w 1571"/>
              <a:gd name="T9" fmla="*/ 254 h 2002"/>
              <a:gd name="T10" fmla="*/ 873 w 1571"/>
              <a:gd name="T11" fmla="*/ 319 h 2002"/>
              <a:gd name="T12" fmla="*/ 1226 w 1571"/>
              <a:gd name="T13" fmla="*/ 4 h 2002"/>
              <a:gd name="T14" fmla="*/ 568 w 1571"/>
              <a:gd name="T15" fmla="*/ 1879 h 2002"/>
              <a:gd name="T16" fmla="*/ 658 w 1571"/>
              <a:gd name="T17" fmla="*/ 2002 h 20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71"/>
              <a:gd name="T28" fmla="*/ 0 h 2002"/>
              <a:gd name="T29" fmla="*/ 1571 w 1571"/>
              <a:gd name="T30" fmla="*/ 2002 h 20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71" h="2002">
                <a:moveTo>
                  <a:pt x="658" y="2002"/>
                </a:moveTo>
                <a:lnTo>
                  <a:pt x="100" y="1677"/>
                </a:lnTo>
                <a:lnTo>
                  <a:pt x="0" y="1054"/>
                </a:lnTo>
                <a:cubicBezTo>
                  <a:pt x="0" y="1054"/>
                  <a:pt x="52" y="1138"/>
                  <a:pt x="105" y="1222"/>
                </a:cubicBezTo>
                <a:cubicBezTo>
                  <a:pt x="587" y="796"/>
                  <a:pt x="449" y="254"/>
                  <a:pt x="449" y="254"/>
                </a:cubicBezTo>
                <a:lnTo>
                  <a:pt x="873" y="319"/>
                </a:lnTo>
                <a:cubicBezTo>
                  <a:pt x="873" y="319"/>
                  <a:pt x="1221" y="0"/>
                  <a:pt x="1226" y="4"/>
                </a:cubicBezTo>
                <a:cubicBezTo>
                  <a:pt x="1226" y="4"/>
                  <a:pt x="1571" y="976"/>
                  <a:pt x="568" y="1879"/>
                </a:cubicBezTo>
                <a:cubicBezTo>
                  <a:pt x="613" y="1941"/>
                  <a:pt x="658" y="2002"/>
                  <a:pt x="658" y="2002"/>
                </a:cubicBezTo>
                <a:close/>
              </a:path>
            </a:pathLst>
          </a:custGeom>
          <a:solidFill>
            <a:srgbClr val="A3A3A3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88029" tIns="44015" rIns="88029" bIns="44015" anchor="ctr"/>
          <a:lstStyle/>
          <a:p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9" name="Freeform 9"/>
          <p:cNvSpPr>
            <a:spLocks/>
          </p:cNvSpPr>
          <p:nvPr/>
        </p:nvSpPr>
        <p:spPr bwMode="gray">
          <a:xfrm rot="9478659">
            <a:off x="4947624" y="4646169"/>
            <a:ext cx="2218817" cy="2052977"/>
          </a:xfrm>
          <a:custGeom>
            <a:avLst/>
            <a:gdLst>
              <a:gd name="T0" fmla="*/ 1728 w 1728"/>
              <a:gd name="T1" fmla="*/ 1183 h 1615"/>
              <a:gd name="T2" fmla="*/ 1248 w 1728"/>
              <a:gd name="T3" fmla="*/ 1615 h 1615"/>
              <a:gd name="T4" fmla="*/ 624 w 1728"/>
              <a:gd name="T5" fmla="*/ 1519 h 1615"/>
              <a:gd name="T6" fmla="*/ 816 w 1728"/>
              <a:gd name="T7" fmla="*/ 1471 h 1615"/>
              <a:gd name="T8" fmla="*/ 0 w 1728"/>
              <a:gd name="T9" fmla="*/ 847 h 1615"/>
              <a:gd name="T10" fmla="*/ 192 w 1728"/>
              <a:gd name="T11" fmla="*/ 463 h 1615"/>
              <a:gd name="T12" fmla="*/ 0 w 1728"/>
              <a:gd name="T13" fmla="*/ 31 h 1615"/>
              <a:gd name="T14" fmla="*/ 1584 w 1728"/>
              <a:gd name="T15" fmla="*/ 1231 h 1615"/>
              <a:gd name="T16" fmla="*/ 1728 w 1728"/>
              <a:gd name="T17" fmla="*/ 1183 h 16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615"/>
              <a:gd name="T29" fmla="*/ 1728 w 1728"/>
              <a:gd name="T30" fmla="*/ 1615 h 16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615">
                <a:moveTo>
                  <a:pt x="1728" y="1183"/>
                </a:moveTo>
                <a:lnTo>
                  <a:pt x="1248" y="1615"/>
                </a:lnTo>
                <a:lnTo>
                  <a:pt x="624" y="1519"/>
                </a:lnTo>
                <a:cubicBezTo>
                  <a:pt x="624" y="1519"/>
                  <a:pt x="720" y="1495"/>
                  <a:pt x="816" y="1471"/>
                </a:cubicBezTo>
                <a:cubicBezTo>
                  <a:pt x="558" y="881"/>
                  <a:pt x="0" y="847"/>
                  <a:pt x="0" y="847"/>
                </a:cubicBezTo>
                <a:lnTo>
                  <a:pt x="192" y="463"/>
                </a:lnTo>
                <a:lnTo>
                  <a:pt x="0" y="31"/>
                </a:lnTo>
                <a:cubicBezTo>
                  <a:pt x="0" y="31"/>
                  <a:pt x="1031" y="0"/>
                  <a:pt x="1584" y="1231"/>
                </a:cubicBezTo>
                <a:cubicBezTo>
                  <a:pt x="1656" y="1207"/>
                  <a:pt x="1728" y="1183"/>
                  <a:pt x="1728" y="1183"/>
                </a:cubicBezTo>
                <a:close/>
              </a:path>
            </a:pathLst>
          </a:custGeom>
          <a:solidFill>
            <a:srgbClr val="A3A3A3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8029" tIns="44015" rIns="88029" bIns="44015" anchor="ctr"/>
          <a:lstStyle/>
          <a:p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1" name="Freeform 15"/>
          <p:cNvSpPr>
            <a:spLocks/>
          </p:cNvSpPr>
          <p:nvPr/>
        </p:nvSpPr>
        <p:spPr bwMode="gray">
          <a:xfrm rot="18176189">
            <a:off x="5140533" y="1123440"/>
            <a:ext cx="2218817" cy="2096820"/>
          </a:xfrm>
          <a:custGeom>
            <a:avLst/>
            <a:gdLst>
              <a:gd name="T0" fmla="*/ 1728 w 1728"/>
              <a:gd name="T1" fmla="*/ 1183 h 1615"/>
              <a:gd name="T2" fmla="*/ 1248 w 1728"/>
              <a:gd name="T3" fmla="*/ 1615 h 1615"/>
              <a:gd name="T4" fmla="*/ 624 w 1728"/>
              <a:gd name="T5" fmla="*/ 1519 h 1615"/>
              <a:gd name="T6" fmla="*/ 816 w 1728"/>
              <a:gd name="T7" fmla="*/ 1471 h 1615"/>
              <a:gd name="T8" fmla="*/ 0 w 1728"/>
              <a:gd name="T9" fmla="*/ 847 h 1615"/>
              <a:gd name="T10" fmla="*/ 192 w 1728"/>
              <a:gd name="T11" fmla="*/ 463 h 1615"/>
              <a:gd name="T12" fmla="*/ 0 w 1728"/>
              <a:gd name="T13" fmla="*/ 31 h 1615"/>
              <a:gd name="T14" fmla="*/ 1584 w 1728"/>
              <a:gd name="T15" fmla="*/ 1231 h 1615"/>
              <a:gd name="T16" fmla="*/ 1728 w 1728"/>
              <a:gd name="T17" fmla="*/ 1183 h 16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615"/>
              <a:gd name="T29" fmla="*/ 1728 w 1728"/>
              <a:gd name="T30" fmla="*/ 1615 h 16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615">
                <a:moveTo>
                  <a:pt x="1728" y="1183"/>
                </a:moveTo>
                <a:lnTo>
                  <a:pt x="1248" y="1615"/>
                </a:lnTo>
                <a:lnTo>
                  <a:pt x="624" y="1519"/>
                </a:lnTo>
                <a:cubicBezTo>
                  <a:pt x="624" y="1519"/>
                  <a:pt x="720" y="1495"/>
                  <a:pt x="816" y="1471"/>
                </a:cubicBezTo>
                <a:cubicBezTo>
                  <a:pt x="558" y="881"/>
                  <a:pt x="0" y="847"/>
                  <a:pt x="0" y="847"/>
                </a:cubicBezTo>
                <a:lnTo>
                  <a:pt x="192" y="463"/>
                </a:lnTo>
                <a:lnTo>
                  <a:pt x="0" y="31"/>
                </a:lnTo>
                <a:cubicBezTo>
                  <a:pt x="0" y="31"/>
                  <a:pt x="1031" y="0"/>
                  <a:pt x="1584" y="1231"/>
                </a:cubicBezTo>
                <a:cubicBezTo>
                  <a:pt x="1656" y="1207"/>
                  <a:pt x="1728" y="1183"/>
                  <a:pt x="1728" y="1183"/>
                </a:cubicBezTo>
                <a:close/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20"/>
          <p:cNvSpPr>
            <a:spLocks/>
          </p:cNvSpPr>
          <p:nvPr/>
        </p:nvSpPr>
        <p:spPr bwMode="gray">
          <a:xfrm rot="20706468" flipH="1">
            <a:off x="332037" y="1968303"/>
            <a:ext cx="2218817" cy="2052978"/>
          </a:xfrm>
          <a:custGeom>
            <a:avLst/>
            <a:gdLst>
              <a:gd name="T0" fmla="*/ 1728 w 1728"/>
              <a:gd name="T1" fmla="*/ 1183 h 1615"/>
              <a:gd name="T2" fmla="*/ 1248 w 1728"/>
              <a:gd name="T3" fmla="*/ 1615 h 1615"/>
              <a:gd name="T4" fmla="*/ 624 w 1728"/>
              <a:gd name="T5" fmla="*/ 1519 h 1615"/>
              <a:gd name="T6" fmla="*/ 816 w 1728"/>
              <a:gd name="T7" fmla="*/ 1471 h 1615"/>
              <a:gd name="T8" fmla="*/ 0 w 1728"/>
              <a:gd name="T9" fmla="*/ 847 h 1615"/>
              <a:gd name="T10" fmla="*/ 192 w 1728"/>
              <a:gd name="T11" fmla="*/ 463 h 1615"/>
              <a:gd name="T12" fmla="*/ 0 w 1728"/>
              <a:gd name="T13" fmla="*/ 31 h 1615"/>
              <a:gd name="T14" fmla="*/ 1584 w 1728"/>
              <a:gd name="T15" fmla="*/ 1231 h 1615"/>
              <a:gd name="T16" fmla="*/ 1728 w 1728"/>
              <a:gd name="T17" fmla="*/ 1183 h 16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615"/>
              <a:gd name="T29" fmla="*/ 1728 w 1728"/>
              <a:gd name="T30" fmla="*/ 1615 h 16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615">
                <a:moveTo>
                  <a:pt x="1728" y="1183"/>
                </a:moveTo>
                <a:lnTo>
                  <a:pt x="1248" y="1615"/>
                </a:lnTo>
                <a:lnTo>
                  <a:pt x="624" y="1519"/>
                </a:lnTo>
                <a:cubicBezTo>
                  <a:pt x="624" y="1519"/>
                  <a:pt x="720" y="1495"/>
                  <a:pt x="816" y="1471"/>
                </a:cubicBezTo>
                <a:cubicBezTo>
                  <a:pt x="558" y="881"/>
                  <a:pt x="0" y="847"/>
                  <a:pt x="0" y="847"/>
                </a:cubicBezTo>
                <a:lnTo>
                  <a:pt x="192" y="463"/>
                </a:lnTo>
                <a:lnTo>
                  <a:pt x="0" y="31"/>
                </a:lnTo>
                <a:cubicBezTo>
                  <a:pt x="0" y="31"/>
                  <a:pt x="1031" y="0"/>
                  <a:pt x="1584" y="1231"/>
                </a:cubicBezTo>
                <a:cubicBezTo>
                  <a:pt x="1656" y="1207"/>
                  <a:pt x="1728" y="1183"/>
                  <a:pt x="1728" y="1183"/>
                </a:cubicBezTo>
                <a:close/>
              </a:path>
            </a:pathLst>
          </a:custGeom>
          <a:solidFill>
            <a:schemeClr val="accent4">
              <a:lumMod val="75000"/>
              <a:alpha val="50196"/>
            </a:schemeClr>
          </a:solidFill>
          <a:ln w="1905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22"/>
          <p:cNvSpPr>
            <a:spLocks/>
          </p:cNvSpPr>
          <p:nvPr/>
        </p:nvSpPr>
        <p:spPr bwMode="gray">
          <a:xfrm rot="20706468" flipH="1">
            <a:off x="546539" y="3806239"/>
            <a:ext cx="2016760" cy="2546683"/>
          </a:xfrm>
          <a:custGeom>
            <a:avLst/>
            <a:gdLst>
              <a:gd name="T0" fmla="*/ 658 w 1571"/>
              <a:gd name="T1" fmla="*/ 2002 h 2002"/>
              <a:gd name="T2" fmla="*/ 100 w 1571"/>
              <a:gd name="T3" fmla="*/ 1677 h 2002"/>
              <a:gd name="T4" fmla="*/ 0 w 1571"/>
              <a:gd name="T5" fmla="*/ 1054 h 2002"/>
              <a:gd name="T6" fmla="*/ 105 w 1571"/>
              <a:gd name="T7" fmla="*/ 1222 h 2002"/>
              <a:gd name="T8" fmla="*/ 449 w 1571"/>
              <a:gd name="T9" fmla="*/ 254 h 2002"/>
              <a:gd name="T10" fmla="*/ 873 w 1571"/>
              <a:gd name="T11" fmla="*/ 319 h 2002"/>
              <a:gd name="T12" fmla="*/ 1226 w 1571"/>
              <a:gd name="T13" fmla="*/ 4 h 2002"/>
              <a:gd name="T14" fmla="*/ 568 w 1571"/>
              <a:gd name="T15" fmla="*/ 1879 h 2002"/>
              <a:gd name="T16" fmla="*/ 658 w 1571"/>
              <a:gd name="T17" fmla="*/ 2002 h 20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71"/>
              <a:gd name="T28" fmla="*/ 0 h 2002"/>
              <a:gd name="T29" fmla="*/ 1571 w 1571"/>
              <a:gd name="T30" fmla="*/ 2002 h 20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71" h="2002">
                <a:moveTo>
                  <a:pt x="658" y="2002"/>
                </a:moveTo>
                <a:lnTo>
                  <a:pt x="100" y="1677"/>
                </a:lnTo>
                <a:lnTo>
                  <a:pt x="0" y="1054"/>
                </a:lnTo>
                <a:cubicBezTo>
                  <a:pt x="0" y="1054"/>
                  <a:pt x="52" y="1138"/>
                  <a:pt x="105" y="1222"/>
                </a:cubicBezTo>
                <a:cubicBezTo>
                  <a:pt x="587" y="796"/>
                  <a:pt x="449" y="254"/>
                  <a:pt x="449" y="254"/>
                </a:cubicBezTo>
                <a:lnTo>
                  <a:pt x="873" y="319"/>
                </a:lnTo>
                <a:cubicBezTo>
                  <a:pt x="873" y="319"/>
                  <a:pt x="1221" y="0"/>
                  <a:pt x="1226" y="4"/>
                </a:cubicBezTo>
                <a:cubicBezTo>
                  <a:pt x="1226" y="4"/>
                  <a:pt x="1571" y="976"/>
                  <a:pt x="568" y="1879"/>
                </a:cubicBezTo>
                <a:cubicBezTo>
                  <a:pt x="613" y="1941"/>
                  <a:pt x="658" y="2002"/>
                  <a:pt x="658" y="2002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88029" tIns="44015" rIns="88029" bIns="44015" anchor="ctr"/>
          <a:lstStyle/>
          <a:p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5" name="Freeform 25"/>
          <p:cNvSpPr>
            <a:spLocks/>
          </p:cNvSpPr>
          <p:nvPr/>
        </p:nvSpPr>
        <p:spPr bwMode="gray">
          <a:xfrm rot="12121341" flipH="1">
            <a:off x="2554608" y="4636755"/>
            <a:ext cx="2218817" cy="2052977"/>
          </a:xfrm>
          <a:custGeom>
            <a:avLst/>
            <a:gdLst>
              <a:gd name="T0" fmla="*/ 1728 w 1728"/>
              <a:gd name="T1" fmla="*/ 1183 h 1615"/>
              <a:gd name="T2" fmla="*/ 1248 w 1728"/>
              <a:gd name="T3" fmla="*/ 1615 h 1615"/>
              <a:gd name="T4" fmla="*/ 624 w 1728"/>
              <a:gd name="T5" fmla="*/ 1519 h 1615"/>
              <a:gd name="T6" fmla="*/ 816 w 1728"/>
              <a:gd name="T7" fmla="*/ 1471 h 1615"/>
              <a:gd name="T8" fmla="*/ 0 w 1728"/>
              <a:gd name="T9" fmla="*/ 847 h 1615"/>
              <a:gd name="T10" fmla="*/ 192 w 1728"/>
              <a:gd name="T11" fmla="*/ 463 h 1615"/>
              <a:gd name="T12" fmla="*/ 0 w 1728"/>
              <a:gd name="T13" fmla="*/ 31 h 1615"/>
              <a:gd name="T14" fmla="*/ 1584 w 1728"/>
              <a:gd name="T15" fmla="*/ 1231 h 1615"/>
              <a:gd name="T16" fmla="*/ 1728 w 1728"/>
              <a:gd name="T17" fmla="*/ 1183 h 16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615"/>
              <a:gd name="T29" fmla="*/ 1728 w 1728"/>
              <a:gd name="T30" fmla="*/ 1615 h 16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615">
                <a:moveTo>
                  <a:pt x="1728" y="1183"/>
                </a:moveTo>
                <a:lnTo>
                  <a:pt x="1248" y="1615"/>
                </a:lnTo>
                <a:lnTo>
                  <a:pt x="624" y="1519"/>
                </a:lnTo>
                <a:cubicBezTo>
                  <a:pt x="624" y="1519"/>
                  <a:pt x="720" y="1495"/>
                  <a:pt x="816" y="1471"/>
                </a:cubicBezTo>
                <a:cubicBezTo>
                  <a:pt x="558" y="881"/>
                  <a:pt x="0" y="847"/>
                  <a:pt x="0" y="847"/>
                </a:cubicBezTo>
                <a:lnTo>
                  <a:pt x="192" y="463"/>
                </a:lnTo>
                <a:lnTo>
                  <a:pt x="0" y="31"/>
                </a:lnTo>
                <a:cubicBezTo>
                  <a:pt x="0" y="31"/>
                  <a:pt x="1031" y="0"/>
                  <a:pt x="1584" y="1231"/>
                </a:cubicBezTo>
                <a:cubicBezTo>
                  <a:pt x="1656" y="1207"/>
                  <a:pt x="1728" y="1183"/>
                  <a:pt x="1728" y="1183"/>
                </a:cubicBezTo>
                <a:close/>
              </a:path>
            </a:pathLst>
          </a:custGeom>
          <a:solidFill>
            <a:srgbClr val="750901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8029" tIns="44015" rIns="88029" bIns="44015" anchor="ctr"/>
          <a:lstStyle/>
          <a:p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6" name="Freeform 31"/>
          <p:cNvSpPr>
            <a:spLocks/>
          </p:cNvSpPr>
          <p:nvPr/>
        </p:nvSpPr>
        <p:spPr bwMode="gray">
          <a:xfrm rot="3423811" flipH="1">
            <a:off x="2362463" y="1123440"/>
            <a:ext cx="2218817" cy="2096820"/>
          </a:xfrm>
          <a:custGeom>
            <a:avLst/>
            <a:gdLst>
              <a:gd name="T0" fmla="*/ 1728 w 1728"/>
              <a:gd name="T1" fmla="*/ 1183 h 1615"/>
              <a:gd name="T2" fmla="*/ 1248 w 1728"/>
              <a:gd name="T3" fmla="*/ 1615 h 1615"/>
              <a:gd name="T4" fmla="*/ 624 w 1728"/>
              <a:gd name="T5" fmla="*/ 1519 h 1615"/>
              <a:gd name="T6" fmla="*/ 816 w 1728"/>
              <a:gd name="T7" fmla="*/ 1471 h 1615"/>
              <a:gd name="T8" fmla="*/ 0 w 1728"/>
              <a:gd name="T9" fmla="*/ 847 h 1615"/>
              <a:gd name="T10" fmla="*/ 192 w 1728"/>
              <a:gd name="T11" fmla="*/ 463 h 1615"/>
              <a:gd name="T12" fmla="*/ 0 w 1728"/>
              <a:gd name="T13" fmla="*/ 31 h 1615"/>
              <a:gd name="T14" fmla="*/ 1584 w 1728"/>
              <a:gd name="T15" fmla="*/ 1231 h 1615"/>
              <a:gd name="T16" fmla="*/ 1728 w 1728"/>
              <a:gd name="T17" fmla="*/ 1183 h 16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8"/>
              <a:gd name="T28" fmla="*/ 0 h 1615"/>
              <a:gd name="T29" fmla="*/ 1728 w 1728"/>
              <a:gd name="T30" fmla="*/ 1615 h 16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8" h="1615">
                <a:moveTo>
                  <a:pt x="1728" y="1183"/>
                </a:moveTo>
                <a:lnTo>
                  <a:pt x="1248" y="1615"/>
                </a:lnTo>
                <a:lnTo>
                  <a:pt x="624" y="1519"/>
                </a:lnTo>
                <a:cubicBezTo>
                  <a:pt x="624" y="1519"/>
                  <a:pt x="720" y="1495"/>
                  <a:pt x="816" y="1471"/>
                </a:cubicBezTo>
                <a:cubicBezTo>
                  <a:pt x="558" y="881"/>
                  <a:pt x="0" y="847"/>
                  <a:pt x="0" y="847"/>
                </a:cubicBezTo>
                <a:lnTo>
                  <a:pt x="192" y="463"/>
                </a:lnTo>
                <a:lnTo>
                  <a:pt x="0" y="31"/>
                </a:lnTo>
                <a:cubicBezTo>
                  <a:pt x="0" y="31"/>
                  <a:pt x="1031" y="0"/>
                  <a:pt x="1584" y="1231"/>
                </a:cubicBezTo>
                <a:cubicBezTo>
                  <a:pt x="1656" y="1207"/>
                  <a:pt x="1728" y="1183"/>
                  <a:pt x="1728" y="1183"/>
                </a:cubicBezTo>
                <a:close/>
              </a:path>
            </a:pathLst>
          </a:custGeom>
          <a:solidFill>
            <a:srgbClr val="777777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88029" tIns="44015" rIns="88029" bIns="44015" anchor="ctr"/>
          <a:lstStyle/>
          <a:p>
            <a:endParaRPr 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7" name="Freeform 36"/>
          <p:cNvSpPr>
            <a:spLocks/>
          </p:cNvSpPr>
          <p:nvPr/>
        </p:nvSpPr>
        <p:spPr bwMode="auto">
          <a:xfrm>
            <a:off x="3998719" y="2736086"/>
            <a:ext cx="1734642" cy="2295065"/>
          </a:xfrm>
          <a:custGeom>
            <a:avLst/>
            <a:gdLst>
              <a:gd name="T0" fmla="*/ 80 w 910"/>
              <a:gd name="T1" fmla="*/ 976 h 1204"/>
              <a:gd name="T2" fmla="*/ 359 w 910"/>
              <a:gd name="T3" fmla="*/ 1042 h 1204"/>
              <a:gd name="T4" fmla="*/ 449 w 910"/>
              <a:gd name="T5" fmla="*/ 1204 h 1204"/>
              <a:gd name="T6" fmla="*/ 530 w 910"/>
              <a:gd name="T7" fmla="*/ 1045 h 1204"/>
              <a:gd name="T8" fmla="*/ 821 w 910"/>
              <a:gd name="T9" fmla="*/ 979 h 1204"/>
              <a:gd name="T10" fmla="*/ 770 w 910"/>
              <a:gd name="T11" fmla="*/ 865 h 1204"/>
              <a:gd name="T12" fmla="*/ 743 w 910"/>
              <a:gd name="T13" fmla="*/ 760 h 1204"/>
              <a:gd name="T14" fmla="*/ 731 w 910"/>
              <a:gd name="T15" fmla="*/ 667 h 1204"/>
              <a:gd name="T16" fmla="*/ 731 w 910"/>
              <a:gd name="T17" fmla="*/ 568 h 1204"/>
              <a:gd name="T18" fmla="*/ 761 w 910"/>
              <a:gd name="T19" fmla="*/ 445 h 1204"/>
              <a:gd name="T20" fmla="*/ 802 w 910"/>
              <a:gd name="T21" fmla="*/ 336 h 1204"/>
              <a:gd name="T22" fmla="*/ 910 w 910"/>
              <a:gd name="T23" fmla="*/ 385 h 1204"/>
              <a:gd name="T24" fmla="*/ 707 w 910"/>
              <a:gd name="T25" fmla="*/ 62 h 1204"/>
              <a:gd name="T26" fmla="*/ 455 w 910"/>
              <a:gd name="T27" fmla="*/ 0 h 1204"/>
              <a:gd name="T28" fmla="*/ 194 w 910"/>
              <a:gd name="T29" fmla="*/ 62 h 1204"/>
              <a:gd name="T30" fmla="*/ 0 w 910"/>
              <a:gd name="T31" fmla="*/ 379 h 1204"/>
              <a:gd name="T32" fmla="*/ 100 w 910"/>
              <a:gd name="T33" fmla="*/ 330 h 1204"/>
              <a:gd name="T34" fmla="*/ 147 w 910"/>
              <a:gd name="T35" fmla="*/ 453 h 1204"/>
              <a:gd name="T36" fmla="*/ 164 w 910"/>
              <a:gd name="T37" fmla="*/ 558 h 1204"/>
              <a:gd name="T38" fmla="*/ 164 w 910"/>
              <a:gd name="T39" fmla="*/ 677 h 1204"/>
              <a:gd name="T40" fmla="*/ 146 w 910"/>
              <a:gd name="T41" fmla="*/ 802 h 1204"/>
              <a:gd name="T42" fmla="*/ 122 w 910"/>
              <a:gd name="T43" fmla="*/ 883 h 1204"/>
              <a:gd name="T44" fmla="*/ 80 w 910"/>
              <a:gd name="T45" fmla="*/ 976 h 12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10"/>
              <a:gd name="T70" fmla="*/ 0 h 1204"/>
              <a:gd name="T71" fmla="*/ 910 w 910"/>
              <a:gd name="T72" fmla="*/ 1204 h 12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10" h="1204">
                <a:moveTo>
                  <a:pt x="80" y="976"/>
                </a:moveTo>
                <a:lnTo>
                  <a:pt x="359" y="1042"/>
                </a:lnTo>
                <a:lnTo>
                  <a:pt x="449" y="1204"/>
                </a:lnTo>
                <a:lnTo>
                  <a:pt x="530" y="1045"/>
                </a:lnTo>
                <a:lnTo>
                  <a:pt x="821" y="979"/>
                </a:lnTo>
                <a:lnTo>
                  <a:pt x="770" y="865"/>
                </a:lnTo>
                <a:lnTo>
                  <a:pt x="743" y="760"/>
                </a:lnTo>
                <a:lnTo>
                  <a:pt x="731" y="667"/>
                </a:lnTo>
                <a:lnTo>
                  <a:pt x="731" y="568"/>
                </a:lnTo>
                <a:lnTo>
                  <a:pt x="761" y="445"/>
                </a:lnTo>
                <a:lnTo>
                  <a:pt x="802" y="336"/>
                </a:lnTo>
                <a:lnTo>
                  <a:pt x="910" y="385"/>
                </a:lnTo>
                <a:lnTo>
                  <a:pt x="707" y="62"/>
                </a:lnTo>
                <a:lnTo>
                  <a:pt x="455" y="0"/>
                </a:lnTo>
                <a:lnTo>
                  <a:pt x="194" y="62"/>
                </a:lnTo>
                <a:lnTo>
                  <a:pt x="0" y="379"/>
                </a:lnTo>
                <a:lnTo>
                  <a:pt x="100" y="330"/>
                </a:lnTo>
                <a:lnTo>
                  <a:pt x="147" y="453"/>
                </a:lnTo>
                <a:lnTo>
                  <a:pt x="164" y="558"/>
                </a:lnTo>
                <a:lnTo>
                  <a:pt x="164" y="677"/>
                </a:lnTo>
                <a:lnTo>
                  <a:pt x="146" y="802"/>
                </a:lnTo>
                <a:lnTo>
                  <a:pt x="122" y="883"/>
                </a:lnTo>
                <a:lnTo>
                  <a:pt x="80" y="976"/>
                </a:lnTo>
                <a:close/>
              </a:path>
            </a:pathLst>
          </a:custGeom>
          <a:solidFill>
            <a:srgbClr val="0070C0"/>
          </a:solidFill>
          <a:ln w="19050" cap="flat" cmpd="sng">
            <a:noFill/>
            <a:prstDash val="solid"/>
            <a:round/>
            <a:headEnd/>
            <a:tailEnd/>
          </a:ln>
        </p:spPr>
        <p:txBody>
          <a:bodyPr lIns="46800" tIns="46800" rIns="46800" bIns="46800" anchor="ctr"/>
          <a:lstStyle/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gray">
          <a:xfrm>
            <a:off x="4305617" y="3510003"/>
            <a:ext cx="1145627" cy="66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/>
          <a:lstStyle/>
          <a:p>
            <a:pPr algn="ctr" defTabSz="881063"/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do Servidor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gray">
          <a:xfrm>
            <a:off x="2769735" y="5552514"/>
            <a:ext cx="1326198" cy="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/>
          <a:lstStyle/>
          <a:p>
            <a:pPr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Obesidade mórbida</a:t>
            </a:r>
          </a:p>
          <a:p>
            <a:pPr algn="ctr" defTabSz="881063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41"/>
          <p:cNvSpPr>
            <a:spLocks noChangeArrowheads="1"/>
          </p:cNvSpPr>
          <p:nvPr/>
        </p:nvSpPr>
        <p:spPr bwMode="auto">
          <a:xfrm>
            <a:off x="5624708" y="2890488"/>
            <a:ext cx="2154006" cy="2154006"/>
          </a:xfrm>
          <a:prstGeom prst="ellipse">
            <a:avLst/>
          </a:prstGeom>
          <a:solidFill>
            <a:srgbClr val="CC0000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8029" tIns="44015" rIns="88029" bIns="44015" anchor="ctr"/>
          <a:lstStyle/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1" name="Oval 42"/>
          <p:cNvSpPr>
            <a:spLocks noChangeArrowheads="1"/>
          </p:cNvSpPr>
          <p:nvPr/>
        </p:nvSpPr>
        <p:spPr bwMode="auto">
          <a:xfrm>
            <a:off x="1935456" y="2927018"/>
            <a:ext cx="2154006" cy="2154006"/>
          </a:xfrm>
          <a:prstGeom prst="ellipse">
            <a:avLst/>
          </a:prstGeom>
          <a:solidFill>
            <a:srgbClr val="CC0000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8029" tIns="44015" rIns="88029" bIns="44015" anchor="ctr"/>
          <a:lstStyle/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gray">
          <a:xfrm>
            <a:off x="1005495" y="4898682"/>
            <a:ext cx="1216156" cy="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/>
          <a:lstStyle/>
          <a:p>
            <a:pPr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 algn="ctr" defTabSz="881063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gray">
          <a:xfrm>
            <a:off x="2856678" y="2067086"/>
            <a:ext cx="1216156" cy="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/>
          <a:lstStyle/>
          <a:p>
            <a:pPr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pPr algn="ctr" defTabSz="881063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gray">
          <a:xfrm>
            <a:off x="1044071" y="2741750"/>
            <a:ext cx="1216156" cy="38124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8082" tIns="49041" rIns="98082" bIns="49041" anchor="ctr"/>
          <a:lstStyle/>
          <a:p>
            <a:pPr marL="125413" indent="-125413"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Sobrepeso</a:t>
            </a:r>
          </a:p>
          <a:p>
            <a:pPr marL="125413" indent="-125413"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43%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gray">
          <a:xfrm>
            <a:off x="2163009" y="3626990"/>
            <a:ext cx="1757517" cy="9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>
            <a:spAutoFit/>
          </a:bodyPr>
          <a:lstStyle/>
          <a:p>
            <a:pPr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Obesidade</a:t>
            </a:r>
          </a:p>
          <a:p>
            <a:pPr algn="ctr" defTabSz="881063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pt-B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1063"/>
            <a:endParaRPr lang="pt-BR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47"/>
          <p:cNvSpPr txBox="1">
            <a:spLocks noChangeArrowheads="1"/>
          </p:cNvSpPr>
          <p:nvPr/>
        </p:nvSpPr>
        <p:spPr bwMode="gray">
          <a:xfrm>
            <a:off x="5811554" y="3587004"/>
            <a:ext cx="1833765" cy="6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>
            <a:spAutoFit/>
          </a:bodyPr>
          <a:lstStyle/>
          <a:p>
            <a:pPr algn="ctr" defTabSz="881063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Obesidade</a:t>
            </a:r>
          </a:p>
          <a:p>
            <a:pPr algn="ctr" defTabSz="881063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gray">
          <a:xfrm>
            <a:off x="5888367" y="2053418"/>
            <a:ext cx="1216156" cy="38124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8082" tIns="49041" rIns="98082" bIns="49041" anchor="ctr"/>
          <a:lstStyle/>
          <a:p>
            <a:pPr marL="125413" indent="-125413"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Sobrepeso 29%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43"/>
          <p:cNvSpPr txBox="1">
            <a:spLocks noChangeArrowheads="1"/>
          </p:cNvSpPr>
          <p:nvPr/>
        </p:nvSpPr>
        <p:spPr bwMode="gray">
          <a:xfrm>
            <a:off x="7722132" y="3049551"/>
            <a:ext cx="1216156" cy="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29" tIns="44015" rIns="88029" bIns="44015" anchor="ctr"/>
          <a:lstStyle/>
          <a:p>
            <a:pPr algn="ctr" defTabSz="881063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 algn="ctr" defTabSz="881063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3" y="-246077"/>
            <a:ext cx="1617505" cy="163295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92500" y="929408"/>
            <a:ext cx="26034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Mulheres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5536535" y="899357"/>
            <a:ext cx="26034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Homens</a:t>
            </a:r>
          </a:p>
        </p:txBody>
      </p:sp>
    </p:spTree>
    <p:extLst>
      <p:ext uri="{BB962C8B-B14F-4D97-AF65-F5344CB8AC3E}">
        <p14:creationId xmlns:p14="http://schemas.microsoft.com/office/powerpoint/2010/main" val="37816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908945" y="237237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A DISTÂNCIA (EAD)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gray">
          <a:xfrm>
            <a:off x="664211" y="1366741"/>
            <a:ext cx="3517900" cy="4703762"/>
          </a:xfrm>
          <a:custGeom>
            <a:avLst/>
            <a:gdLst>
              <a:gd name="T0" fmla="*/ 2 w 2216"/>
              <a:gd name="T1" fmla="*/ 2524 h 2963"/>
              <a:gd name="T2" fmla="*/ 0 w 2216"/>
              <a:gd name="T3" fmla="*/ 434 h 2963"/>
              <a:gd name="T4" fmla="*/ 1056 w 2216"/>
              <a:gd name="T5" fmla="*/ 436 h 2963"/>
              <a:gd name="T6" fmla="*/ 1828 w 2216"/>
              <a:gd name="T7" fmla="*/ 113 h 2963"/>
              <a:gd name="T8" fmla="*/ 1830 w 2216"/>
              <a:gd name="T9" fmla="*/ 0 h 2963"/>
              <a:gd name="T10" fmla="*/ 2201 w 2216"/>
              <a:gd name="T11" fmla="*/ 362 h 2963"/>
              <a:gd name="T12" fmla="*/ 1830 w 2216"/>
              <a:gd name="T13" fmla="*/ 728 h 2963"/>
              <a:gd name="T14" fmla="*/ 1830 w 2216"/>
              <a:gd name="T15" fmla="*/ 620 h 2963"/>
              <a:gd name="T16" fmla="*/ 1422 w 2216"/>
              <a:gd name="T17" fmla="*/ 835 h 2963"/>
              <a:gd name="T18" fmla="*/ 1422 w 2216"/>
              <a:gd name="T19" fmla="*/ 1227 h 2963"/>
              <a:gd name="T20" fmla="*/ 1829 w 2216"/>
              <a:gd name="T21" fmla="*/ 1227 h 2963"/>
              <a:gd name="T22" fmla="*/ 1829 w 2216"/>
              <a:gd name="T23" fmla="*/ 1118 h 2963"/>
              <a:gd name="T24" fmla="*/ 2216 w 2216"/>
              <a:gd name="T25" fmla="*/ 1481 h 2963"/>
              <a:gd name="T26" fmla="*/ 1829 w 2216"/>
              <a:gd name="T27" fmla="*/ 1847 h 2963"/>
              <a:gd name="T28" fmla="*/ 1830 w 2216"/>
              <a:gd name="T29" fmla="*/ 1736 h 2963"/>
              <a:gd name="T30" fmla="*/ 1424 w 2216"/>
              <a:gd name="T31" fmla="*/ 1735 h 2963"/>
              <a:gd name="T32" fmla="*/ 1424 w 2216"/>
              <a:gd name="T33" fmla="*/ 2130 h 2963"/>
              <a:gd name="T34" fmla="*/ 1831 w 2216"/>
              <a:gd name="T35" fmla="*/ 2341 h 2963"/>
              <a:gd name="T36" fmla="*/ 1831 w 2216"/>
              <a:gd name="T37" fmla="*/ 2228 h 2963"/>
              <a:gd name="T38" fmla="*/ 2203 w 2216"/>
              <a:gd name="T39" fmla="*/ 2598 h 2963"/>
              <a:gd name="T40" fmla="*/ 1826 w 2216"/>
              <a:gd name="T41" fmla="*/ 2963 h 2963"/>
              <a:gd name="T42" fmla="*/ 1827 w 2216"/>
              <a:gd name="T43" fmla="*/ 2848 h 2963"/>
              <a:gd name="T44" fmla="*/ 1055 w 2216"/>
              <a:gd name="T45" fmla="*/ 2523 h 2963"/>
              <a:gd name="T46" fmla="*/ 2 w 2216"/>
              <a:gd name="T47" fmla="*/ 2524 h 29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16"/>
              <a:gd name="T73" fmla="*/ 0 h 2963"/>
              <a:gd name="T74" fmla="*/ 2216 w 2216"/>
              <a:gd name="T75" fmla="*/ 2963 h 296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16" h="2963">
                <a:moveTo>
                  <a:pt x="2" y="2524"/>
                </a:moveTo>
                <a:lnTo>
                  <a:pt x="0" y="434"/>
                </a:lnTo>
                <a:lnTo>
                  <a:pt x="1056" y="436"/>
                </a:lnTo>
                <a:cubicBezTo>
                  <a:pt x="1299" y="191"/>
                  <a:pt x="1604" y="128"/>
                  <a:pt x="1828" y="113"/>
                </a:cubicBezTo>
                <a:lnTo>
                  <a:pt x="1830" y="0"/>
                </a:lnTo>
                <a:lnTo>
                  <a:pt x="2201" y="362"/>
                </a:lnTo>
                <a:lnTo>
                  <a:pt x="1830" y="728"/>
                </a:lnTo>
                <a:lnTo>
                  <a:pt x="1830" y="620"/>
                </a:lnTo>
                <a:cubicBezTo>
                  <a:pt x="1696" y="605"/>
                  <a:pt x="1475" y="772"/>
                  <a:pt x="1422" y="835"/>
                </a:cubicBezTo>
                <a:lnTo>
                  <a:pt x="1422" y="1227"/>
                </a:lnTo>
                <a:lnTo>
                  <a:pt x="1829" y="1227"/>
                </a:lnTo>
                <a:lnTo>
                  <a:pt x="1829" y="1118"/>
                </a:lnTo>
                <a:lnTo>
                  <a:pt x="2216" y="1481"/>
                </a:lnTo>
                <a:lnTo>
                  <a:pt x="1829" y="1847"/>
                </a:lnTo>
                <a:lnTo>
                  <a:pt x="1830" y="1736"/>
                </a:lnTo>
                <a:lnTo>
                  <a:pt x="1424" y="1735"/>
                </a:lnTo>
                <a:lnTo>
                  <a:pt x="1424" y="2130"/>
                </a:lnTo>
                <a:cubicBezTo>
                  <a:pt x="1600" y="2273"/>
                  <a:pt x="1684" y="2348"/>
                  <a:pt x="1831" y="2341"/>
                </a:cubicBezTo>
                <a:lnTo>
                  <a:pt x="1831" y="2228"/>
                </a:lnTo>
                <a:lnTo>
                  <a:pt x="2203" y="2598"/>
                </a:lnTo>
                <a:lnTo>
                  <a:pt x="1826" y="2963"/>
                </a:lnTo>
                <a:lnTo>
                  <a:pt x="1827" y="2848"/>
                </a:lnTo>
                <a:cubicBezTo>
                  <a:pt x="1617" y="2850"/>
                  <a:pt x="1290" y="2750"/>
                  <a:pt x="1055" y="2523"/>
                </a:cubicBezTo>
                <a:cubicBezTo>
                  <a:pt x="365" y="2523"/>
                  <a:pt x="2" y="2524"/>
                  <a:pt x="2" y="25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/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2928176" y="1691397"/>
            <a:ext cx="800513" cy="393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2373" tIns="42373" rIns="42373" bIns="42373" anchor="ctr">
            <a:spAutoFit/>
          </a:bodyPr>
          <a:lstStyle/>
          <a:p>
            <a:pPr algn="ctr" defTabSz="881063">
              <a:spcBef>
                <a:spcPct val="50000"/>
              </a:spcBef>
              <a:buClr>
                <a:schemeClr val="tx1"/>
              </a:buClr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ENAP</a:t>
            </a:r>
            <a:endParaRPr lang="en-CA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639347" y="5161537"/>
            <a:ext cx="980242" cy="393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2373" tIns="42373" rIns="42373" bIns="42373" anchor="ctr">
            <a:spAutoFit/>
          </a:bodyPr>
          <a:lstStyle/>
          <a:p>
            <a:pPr algn="ctr" defTabSz="881063">
              <a:spcBef>
                <a:spcPct val="50000"/>
              </a:spcBef>
              <a:buClr>
                <a:schemeClr val="tx1"/>
              </a:buClr>
            </a:pPr>
            <a:r>
              <a:rPr lang="en-CA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VAGAS</a:t>
            </a:r>
            <a:endParaRPr lang="en-CA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KMA6DA78C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16200000">
            <a:off x="286613" y="3461154"/>
            <a:ext cx="2025650" cy="3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035" tIns="0" rIns="49035" bIns="44311" anchor="ctr">
            <a:spAutoFit/>
          </a:bodyPr>
          <a:lstStyle/>
          <a:p>
            <a:pPr algn="ctr" defTabSz="979488">
              <a:spcBef>
                <a:spcPct val="2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en-CA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CAPACITAÇÃO</a:t>
            </a:r>
            <a:endParaRPr lang="en-CA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gray">
          <a:xfrm>
            <a:off x="2038221" y="3409790"/>
            <a:ext cx="1581368" cy="393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2373" tIns="42373" rIns="42373" bIns="42373" anchor="ctr">
            <a:spAutoFit/>
          </a:bodyPr>
          <a:lstStyle/>
          <a:p>
            <a:pPr algn="ctr" defTabSz="881063">
              <a:spcBef>
                <a:spcPct val="50000"/>
              </a:spcBef>
              <a:buClr>
                <a:schemeClr val="tx1"/>
              </a:buClr>
            </a:pPr>
            <a:r>
              <a:rPr lang="en-CA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PARCERIAS</a:t>
            </a:r>
            <a:endParaRPr lang="en-CA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31888" y="3294885"/>
            <a:ext cx="4953000" cy="685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 de Responsabilidade Fiscal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(BA)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Reuniões Produtivas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(MG)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531888" y="4316177"/>
            <a:ext cx="4953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Lei de Responsabilidade Fiscal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(BA)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Office Excel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(MA)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Microsoft Office Word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2007 (MA)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Conceitos Básicos de Contabilidade (PE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valores (PE)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Redação Oficial (PE)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531888" y="1007652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Atendimento ao cidadão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Estratégica: gestão de pessoas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melhoria de processos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Orçamento Público - Conceitos Básicos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ASP – Microeconomia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ASP – Macroeconomia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908945" y="184985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PESSOAS POR COMPETÊNCIA (GPC)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497138" y="1647398"/>
            <a:ext cx="4703762" cy="5133975"/>
            <a:chOff x="2497138" y="1242447"/>
            <a:chExt cx="4703762" cy="5133975"/>
          </a:xfrm>
        </p:grpSpPr>
        <p:sp>
          <p:nvSpPr>
            <p:cNvPr id="12" name="AutoShape 2"/>
            <p:cNvSpPr>
              <a:spLocks noChangeArrowheads="1"/>
            </p:cNvSpPr>
            <p:nvPr/>
          </p:nvSpPr>
          <p:spPr bwMode="gray">
            <a:xfrm rot="1800000">
              <a:off x="2920206" y="2174310"/>
              <a:ext cx="3887787" cy="3327400"/>
            </a:xfrm>
            <a:prstGeom prst="hexagon">
              <a:avLst>
                <a:gd name="adj" fmla="val 2921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wrap="none" lIns="101882" tIns="50941" rIns="101882" bIns="50941" anchor="ctr"/>
            <a:lstStyle/>
            <a:p>
              <a:pPr algn="ctr" defTabSz="881063"/>
              <a:endParaRPr lang="en-HK" dirty="0">
                <a:solidFill>
                  <a:srgbClr val="000000"/>
                </a:solidFill>
                <a:latin typeface="Colaborate-Bold" panose="02000803020000020004" pitchFamily="50" charset="0"/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gray">
            <a:xfrm>
              <a:off x="4846638" y="1907610"/>
              <a:ext cx="17462" cy="38703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gray">
            <a:xfrm flipH="1" flipV="1">
              <a:off x="3184525" y="2875985"/>
              <a:ext cx="1679575" cy="28892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gray">
            <a:xfrm flipV="1">
              <a:off x="3175000" y="2853760"/>
              <a:ext cx="3370263" cy="19145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gray">
            <a:xfrm>
              <a:off x="3152775" y="2875985"/>
              <a:ext cx="3392488" cy="192405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gray">
            <a:xfrm flipV="1">
              <a:off x="4864100" y="2864872"/>
              <a:ext cx="1660525" cy="288290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gray">
            <a:xfrm flipH="1">
              <a:off x="3184525" y="1898085"/>
              <a:ext cx="1679575" cy="289083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gray">
            <a:xfrm>
              <a:off x="4864100" y="1886972"/>
              <a:ext cx="1660525" cy="288131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gray">
            <a:xfrm>
              <a:off x="3181350" y="2858522"/>
              <a:ext cx="3376613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gray">
            <a:xfrm>
              <a:off x="3181350" y="4755585"/>
              <a:ext cx="3376613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wrap="none" lIns="45720" rIns="45720" anchor="ctr"/>
            <a:lstStyle/>
            <a:p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4175125" y="5039747"/>
              <a:ext cx="1350963" cy="13366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BOAS </a:t>
              </a:r>
            </a:p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PRÁTICAS</a:t>
              </a:r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2497138" y="4144397"/>
              <a:ext cx="1350962" cy="13366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NOVO </a:t>
              </a:r>
            </a:p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MODELO</a:t>
              </a:r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gray">
            <a:xfrm>
              <a:off x="5849938" y="4158685"/>
              <a:ext cx="1350962" cy="13366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ÓRGÃOS</a:t>
              </a:r>
            </a:p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 DO</a:t>
              </a:r>
            </a:p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GOVERNO</a:t>
              </a:r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gray">
            <a:xfrm>
              <a:off x="2497138" y="2199710"/>
              <a:ext cx="1350962" cy="13366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PROFISCO</a:t>
              </a:r>
            </a:p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BID</a:t>
              </a:r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gray">
            <a:xfrm>
              <a:off x="5845175" y="2198122"/>
              <a:ext cx="1350963" cy="133667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solidFill>
                    <a:srgbClr val="FFFFFF"/>
                  </a:solidFill>
                  <a:latin typeface="Colaborate-Bold" panose="02000803020000020004" pitchFamily="50" charset="0"/>
                </a:rPr>
                <a:t>OUTRAS </a:t>
              </a:r>
            </a:p>
            <a:p>
              <a:pPr algn="ctr" defTabSz="981075"/>
              <a:r>
                <a:rPr lang="en-US" dirty="0" smtClean="0">
                  <a:solidFill>
                    <a:srgbClr val="FFFFFF"/>
                  </a:solidFill>
                  <a:latin typeface="Colaborate-Bold" panose="02000803020000020004" pitchFamily="50" charset="0"/>
                </a:rPr>
                <a:t>SEFAZ</a:t>
              </a:r>
              <a:endParaRPr lang="en-US" dirty="0">
                <a:solidFill>
                  <a:srgbClr val="FFFFFF"/>
                </a:solidFill>
                <a:latin typeface="Colaborate-Bold" panose="02000803020000020004" pitchFamily="50" charset="0"/>
              </a:endParaRP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gray">
            <a:xfrm>
              <a:off x="4175125" y="1242447"/>
              <a:ext cx="1350963" cy="13366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PE</a:t>
              </a:r>
            </a:p>
            <a:p>
              <a:pPr algn="ctr" defTabSz="981075"/>
              <a:r>
                <a:rPr lang="en-US" dirty="0" smtClean="0">
                  <a:latin typeface="Colaborate-Bold" panose="02000803020000020004" pitchFamily="50" charset="0"/>
                </a:rPr>
                <a:t>SEFAZ</a:t>
              </a:r>
              <a:endParaRPr lang="en-US" dirty="0">
                <a:latin typeface="Colaborate-Bold" panose="02000803020000020004" pitchFamily="50" charset="0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gray">
            <a:xfrm>
              <a:off x="4143375" y="3134747"/>
              <a:ext cx="1350963" cy="1338263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8082" tIns="49041" rIns="98082" bIns="49041" anchor="ctr"/>
            <a:lstStyle/>
            <a:p>
              <a:pPr algn="ctr" defTabSz="981075"/>
              <a:r>
                <a:rPr lang="en-US" dirty="0" smtClean="0">
                  <a:solidFill>
                    <a:srgbClr val="FFFFFF"/>
                  </a:solidFill>
                  <a:latin typeface="Colaborate-Bold" panose="02000803020000020004" pitchFamily="50" charset="0"/>
                </a:rPr>
                <a:t>GPC/</a:t>
              </a:r>
            </a:p>
            <a:p>
              <a:pPr algn="ctr" defTabSz="981075"/>
              <a:r>
                <a:rPr lang="en-US" dirty="0" smtClean="0">
                  <a:solidFill>
                    <a:srgbClr val="FFFFFF"/>
                  </a:solidFill>
                  <a:latin typeface="Colaborate-Bold" panose="02000803020000020004" pitchFamily="50" charset="0"/>
                </a:rPr>
                <a:t>SEFAZ</a:t>
              </a:r>
              <a:endParaRPr lang="en-US" dirty="0">
                <a:solidFill>
                  <a:srgbClr val="FFFFFF"/>
                </a:solidFill>
                <a:latin typeface="Colaborate-Bold" panose="02000803020000020004" pitchFamily="50" charset="0"/>
              </a:endParaRPr>
            </a:p>
          </p:txBody>
        </p:sp>
      </p:grpSp>
      <p:sp>
        <p:nvSpPr>
          <p:cNvPr id="30" name="Retângulo 29"/>
          <p:cNvSpPr/>
          <p:nvPr/>
        </p:nvSpPr>
        <p:spPr>
          <a:xfrm>
            <a:off x="754688" y="981441"/>
            <a:ext cx="26034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Perspectivas…</a:t>
            </a:r>
          </a:p>
        </p:txBody>
      </p:sp>
      <p:graphicFrame>
        <p:nvGraphicFramePr>
          <p:cNvPr id="50" name="Diagrama 49"/>
          <p:cNvGraphicFramePr/>
          <p:nvPr/>
        </p:nvGraphicFramePr>
        <p:xfrm>
          <a:off x="7352146" y="1329268"/>
          <a:ext cx="2179782" cy="174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Elipse 50"/>
          <p:cNvSpPr/>
          <p:nvPr/>
        </p:nvSpPr>
        <p:spPr>
          <a:xfrm>
            <a:off x="7102764" y="1025237"/>
            <a:ext cx="2613892" cy="249381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Forma 53"/>
          <p:cNvCxnSpPr/>
          <p:nvPr/>
        </p:nvCxnSpPr>
        <p:spPr>
          <a:xfrm rot="5400000" flipH="1" flipV="1">
            <a:off x="6189419" y="707744"/>
            <a:ext cx="274231" cy="1996581"/>
          </a:xfrm>
          <a:prstGeom prst="curvedConnector2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rce"/>
          <p:cNvSpPr>
            <a:spLocks noGrp="1"/>
          </p:cNvSpPr>
          <p:nvPr/>
        </p:nvSpPr>
        <p:spPr bwMode="auto">
          <a:xfrm>
            <a:off x="0" y="1507737"/>
            <a:ext cx="1959740" cy="440943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6799" tIns="46799" rIns="46799" bIns="46799" numCol="1" anchor="ctr" anchorCtr="0" compatLnSpc="1">
            <a:prstTxWarp prst="textNoShape">
              <a:avLst/>
            </a:prstTxWarp>
            <a:no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Propor </a:t>
            </a: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istema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automatizado de </a:t>
            </a:r>
            <a:r>
              <a:rPr lang="pt-B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por C</a:t>
            </a:r>
            <a:r>
              <a:rPr lang="pt-B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ompetências (GPC)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capaz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gerar melhorias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ao ambiente institucional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 descr="C:\Users\g190351\Desktop\Visão Simplificada do Processo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22" y="128384"/>
            <a:ext cx="7642678" cy="6729616"/>
          </a:xfrm>
          <a:prstGeom prst="rect">
            <a:avLst/>
          </a:prstGeom>
          <a:noFill/>
          <a:extLst/>
        </p:spPr>
      </p:pic>
      <p:sp>
        <p:nvSpPr>
          <p:cNvPr id="12" name="CaixaDeTexto 11"/>
          <p:cNvSpPr txBox="1"/>
          <p:nvPr/>
        </p:nvSpPr>
        <p:spPr>
          <a:xfrm>
            <a:off x="891411" y="193699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908945" y="224174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FASES DO PROJETO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gray">
          <a:xfrm>
            <a:off x="3176754" y="1566346"/>
            <a:ext cx="3754438" cy="38274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8133" tIns="49067" rIns="98133" bIns="49067" anchor="ctr"/>
          <a:lstStyle/>
          <a:p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gray">
          <a:xfrm>
            <a:off x="4114967" y="2523609"/>
            <a:ext cx="1876425" cy="1912937"/>
          </a:xfrm>
          <a:prstGeom prst="ellipse">
            <a:avLst/>
          </a:prstGeom>
          <a:solidFill>
            <a:srgbClr val="A3A3A3"/>
          </a:solidFill>
          <a:ln w="12700">
            <a:noFill/>
            <a:round/>
            <a:headEnd/>
            <a:tailEnd/>
          </a:ln>
        </p:spPr>
        <p:txBody>
          <a:bodyPr wrap="none" lIns="98133" tIns="49067" rIns="98133" bIns="49067" anchor="ctr"/>
          <a:lstStyle/>
          <a:p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gray">
          <a:xfrm>
            <a:off x="2781467" y="3480871"/>
            <a:ext cx="4595812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lIns="98133" tIns="49067" rIns="98133" bIns="49067"/>
          <a:lstStyle/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gray">
          <a:xfrm rot="-5400000">
            <a:off x="2711617" y="3480871"/>
            <a:ext cx="46863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 lIns="98133" tIns="49067" rIns="98133" bIns="49067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gray">
          <a:xfrm>
            <a:off x="5102824" y="2526507"/>
            <a:ext cx="1634836" cy="8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 anchor="b"/>
          <a:lstStyle/>
          <a:p>
            <a:pPr algn="ctr"/>
            <a:r>
              <a:rPr lang="pt-BR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Competência</a:t>
            </a:r>
          </a:p>
          <a:p>
            <a:pPr algn="ctr"/>
            <a:r>
              <a:rPr lang="en-US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  <a:endParaRPr lang="pt-BR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gray">
          <a:xfrm>
            <a:off x="3320205" y="2408737"/>
            <a:ext cx="16749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 anchor="b"/>
          <a:lstStyle/>
          <a:p>
            <a:pPr algn="r"/>
            <a:r>
              <a:rPr lang="pt-BR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Mapeamento</a:t>
            </a: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gray">
          <a:xfrm>
            <a:off x="5006563" y="3693281"/>
            <a:ext cx="191351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/>
          <a:lstStyle/>
          <a:p>
            <a:pPr algn="ctr"/>
            <a:r>
              <a:rPr lang="pt-BR" sz="1600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Desenvolvimento Profissional</a:t>
            </a:r>
            <a:endParaRPr lang="pt-BR" sz="1600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gray">
          <a:xfrm>
            <a:off x="3518977" y="3790434"/>
            <a:ext cx="1345406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/>
          <a:lstStyle/>
          <a:p>
            <a:pPr algn="r"/>
            <a:r>
              <a:rPr lang="pt-BR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</a:t>
            </a:r>
          </a:p>
          <a:p>
            <a:pPr algn="r"/>
            <a:r>
              <a:rPr lang="pt-BR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Talentos</a:t>
            </a:r>
            <a:endParaRPr lang="pt-BR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gray">
          <a:xfrm>
            <a:off x="4571547" y="1724882"/>
            <a:ext cx="3190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 anchor="ctr"/>
          <a:lstStyle/>
          <a:p>
            <a:pPr algn="r"/>
            <a:r>
              <a:rPr lang="pt-BR" sz="2800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2800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gray">
          <a:xfrm>
            <a:off x="5163511" y="1707161"/>
            <a:ext cx="3190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 anchor="ctr"/>
          <a:lstStyle/>
          <a:p>
            <a:pPr algn="r"/>
            <a:r>
              <a:rPr lang="pt-BR" sz="2800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800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gray">
          <a:xfrm>
            <a:off x="3186279" y="3480871"/>
            <a:ext cx="37369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98133" tIns="49067" rIns="98133" bIns="49067"/>
          <a:lstStyle/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gray">
          <a:xfrm rot="-5400000">
            <a:off x="3156117" y="3482459"/>
            <a:ext cx="37973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98133" tIns="49067" rIns="98133" bIns="49067"/>
          <a:lstStyle/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65"/>
          <p:cNvSpPr txBox="1">
            <a:spLocks noChangeArrowheads="1"/>
          </p:cNvSpPr>
          <p:nvPr/>
        </p:nvSpPr>
        <p:spPr bwMode="gray">
          <a:xfrm>
            <a:off x="4482473" y="4850884"/>
            <a:ext cx="3190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 anchor="ctr"/>
          <a:lstStyle/>
          <a:p>
            <a:pPr algn="r"/>
            <a:r>
              <a:rPr lang="pt-BR" sz="3200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3200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gray">
          <a:xfrm>
            <a:off x="5192200" y="4850884"/>
            <a:ext cx="3190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7" rIns="98133" bIns="49067" anchor="ctr"/>
          <a:lstStyle/>
          <a:p>
            <a:pPr algn="r"/>
            <a:r>
              <a:rPr lang="pt-BR" sz="3200" b="1" noProof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3200" b="1" noProof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ource"/>
          <p:cNvSpPr>
            <a:spLocks noGrp="1"/>
          </p:cNvSpPr>
          <p:nvPr/>
        </p:nvSpPr>
        <p:spPr bwMode="gray">
          <a:xfrm>
            <a:off x="286018" y="1781960"/>
            <a:ext cx="3082682" cy="104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809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1445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Competências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Gerencial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Comportamental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desenvolvida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3" name="Source"/>
          <p:cNvSpPr>
            <a:spLocks noGrp="1"/>
          </p:cNvSpPr>
          <p:nvPr/>
        </p:nvSpPr>
        <p:spPr bwMode="gray">
          <a:xfrm>
            <a:off x="7026817" y="1757223"/>
            <a:ext cx="2653822" cy="7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809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1445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vl="0"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de competências necessárias para a realização eficaz das atividades do setor.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ource"/>
          <p:cNvSpPr>
            <a:spLocks noGrp="1"/>
          </p:cNvSpPr>
          <p:nvPr/>
        </p:nvSpPr>
        <p:spPr bwMode="gray">
          <a:xfrm>
            <a:off x="338401" y="3794693"/>
            <a:ext cx="3934835" cy="6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809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1445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Coleta Perfil do Servidor</a:t>
            </a:r>
          </a:p>
          <a:p>
            <a:pPr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ource"/>
          <p:cNvSpPr>
            <a:spLocks noGrp="1"/>
          </p:cNvSpPr>
          <p:nvPr/>
        </p:nvSpPr>
        <p:spPr bwMode="gray">
          <a:xfrm>
            <a:off x="7031523" y="3764425"/>
            <a:ext cx="2649116" cy="104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6800" tIns="46800" rIns="46800" bIns="46800"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809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1445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Cruzamento de informações  que auxilia a elaboração do Plano de Capacitação Anual</a:t>
            </a:r>
          </a:p>
          <a:p>
            <a:pPr algn="just"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908945" y="302552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BENEFÍCIOS DO PROJETO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gray">
          <a:xfrm>
            <a:off x="2408168" y="1773358"/>
            <a:ext cx="2455132" cy="1568450"/>
          </a:xfrm>
          <a:prstGeom prst="downArrow">
            <a:avLst>
              <a:gd name="adj1" fmla="val 70833"/>
              <a:gd name="adj2" fmla="val 36338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noFill/>
            <a:miter lim="800000"/>
            <a:headEnd type="none" w="sm" len="sm"/>
            <a:tailEnd type="none" w="sm" len="sm"/>
          </a:ln>
        </p:spPr>
        <p:txBody>
          <a:bodyPr wrap="none" lIns="98082" tIns="49041" rIns="98082" bIns="49041" anchor="ctr" anchorCtr="1"/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olaborate-Bold" pitchFamily="50" charset="0"/>
              </a:rPr>
              <a:t>Conhecimento</a:t>
            </a: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gray">
          <a:xfrm>
            <a:off x="2947204" y="3451072"/>
            <a:ext cx="1309250" cy="1296880"/>
          </a:xfrm>
          <a:prstGeom prst="ellipse">
            <a:avLst/>
          </a:prstGeom>
          <a:solidFill>
            <a:srgbClr val="C00000"/>
          </a:solidFill>
          <a:ln w="3175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01882" tIns="50941" rIns="101882" bIns="50941" anchor="ctr"/>
          <a:lstStyle/>
          <a:p>
            <a:pPr algn="ctr" defTabSz="881063"/>
            <a:r>
              <a:rPr lang="pt-BR" sz="1600" dirty="0" smtClean="0">
                <a:solidFill>
                  <a:schemeClr val="bg1"/>
                </a:solidFill>
                <a:latin typeface="Colaborate-Bold" panose="02000803020000020004" pitchFamily="50" charset="0"/>
              </a:rPr>
              <a:t>SEFAZ</a:t>
            </a:r>
            <a:endParaRPr lang="pt-BR" sz="1600" dirty="0">
              <a:solidFill>
                <a:schemeClr val="bg1"/>
              </a:solidFill>
              <a:latin typeface="Colaborate-Bold" panose="02000803020000020004" pitchFamily="50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 rot="7340238" flipH="1">
            <a:off x="4196507" y="3855940"/>
            <a:ext cx="1859225" cy="2053408"/>
          </a:xfrm>
          <a:prstGeom prst="downArrow">
            <a:avLst>
              <a:gd name="adj1" fmla="val 70833"/>
              <a:gd name="adj2" fmla="val 36338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lIns="44015" tIns="44015" rIns="44015" bIns="44015" anchor="ctr"/>
          <a:lstStyle/>
          <a:p>
            <a:pPr algn="ctr" defTabSz="881063">
              <a:buClr>
                <a:schemeClr val="tx1"/>
              </a:buClr>
            </a:pPr>
            <a:r>
              <a:rPr lang="pt-BR" dirty="0" smtClean="0">
                <a:latin typeface="Colaborate-Bold" panose="02000803020000020004" pitchFamily="50" charset="0"/>
              </a:rPr>
              <a:t>Ferramenta</a:t>
            </a:r>
          </a:p>
          <a:p>
            <a:pPr algn="ctr" defTabSz="881063">
              <a:buClr>
                <a:schemeClr val="tx1"/>
              </a:buClr>
            </a:pPr>
            <a:r>
              <a:rPr lang="pt-BR" dirty="0" smtClean="0">
                <a:latin typeface="Colaborate-Bold" panose="02000803020000020004" pitchFamily="50" charset="0"/>
              </a:rPr>
              <a:t>Gerencial</a:t>
            </a:r>
            <a:endParaRPr lang="pt-BR" dirty="0">
              <a:latin typeface="Colaborate-Bold" panose="02000803020000020004" pitchFamily="50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 rot="-7160238">
            <a:off x="876464" y="3621935"/>
            <a:ext cx="1941699" cy="2298397"/>
          </a:xfrm>
          <a:prstGeom prst="downArrow">
            <a:avLst>
              <a:gd name="adj1" fmla="val 70833"/>
              <a:gd name="adj2" fmla="val 36338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eaVert" wrap="none" lIns="44015" tIns="44015" rIns="44015" bIns="44015" anchor="ctr"/>
          <a:lstStyle/>
          <a:p>
            <a:pPr algn="ctr" defTabSz="881063">
              <a:buClr>
                <a:schemeClr val="tx1"/>
              </a:buClr>
            </a:pPr>
            <a:r>
              <a:rPr lang="pt-BR" dirty="0" smtClean="0">
                <a:latin typeface="Colaborate-Bold" panose="02000803020000020004" pitchFamily="50" charset="0"/>
              </a:rPr>
              <a:t>Melhorar</a:t>
            </a:r>
            <a:r>
              <a:rPr lang="pt-BR" sz="1600" dirty="0" smtClean="0">
                <a:latin typeface="Colaborate-Bold" panose="02000803020000020004" pitchFamily="50" charset="0"/>
              </a:rPr>
              <a:t> </a:t>
            </a:r>
          </a:p>
          <a:p>
            <a:pPr algn="ctr" defTabSz="881063">
              <a:buClr>
                <a:schemeClr val="tx1"/>
              </a:buClr>
            </a:pPr>
            <a:r>
              <a:rPr lang="pt-BR" sz="1600" dirty="0" smtClean="0">
                <a:latin typeface="Colaborate-Bold" panose="02000803020000020004" pitchFamily="50" charset="0"/>
              </a:rPr>
              <a:t>Rotina </a:t>
            </a:r>
          </a:p>
          <a:p>
            <a:pPr algn="ctr" defTabSz="881063">
              <a:buClr>
                <a:schemeClr val="tx1"/>
              </a:buClr>
            </a:pPr>
            <a:r>
              <a:rPr lang="pt-BR" sz="1600" dirty="0" smtClean="0">
                <a:latin typeface="Colaborate-Bold" panose="02000803020000020004" pitchFamily="50" charset="0"/>
              </a:rPr>
              <a:t>institucional</a:t>
            </a:r>
            <a:endParaRPr lang="pt-BR" sz="1600" dirty="0">
              <a:latin typeface="Colaborate-Bold" panose="02000803020000020004" pitchFamily="50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953000" y="1071651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Unidades Organizacionais (UO): </a:t>
            </a:r>
          </a:p>
          <a:p>
            <a:pPr marL="274320" lvl="1" indent="0">
              <a:buClr>
                <a:srgbClr val="000000"/>
              </a:buClr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quais, quantas, funções, atividades e Competências necessárias)</a:t>
            </a:r>
          </a:p>
          <a:p>
            <a:pPr>
              <a:buClr>
                <a:srgbClr val="000000"/>
              </a:buClr>
            </a:pPr>
            <a:endParaRPr lang="pt-BR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Servidores: </a:t>
            </a:r>
          </a:p>
          <a:p>
            <a:pPr marL="274320" lvl="1" indent="0">
              <a:buClr>
                <a:srgbClr val="000000"/>
              </a:buClr>
              <a:buNone/>
            </a:pP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quem são, onde estão, o que fazem, como fazem</a:t>
            </a:r>
            <a:endParaRPr lang="pt-B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374245" y="3632446"/>
            <a:ext cx="495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Desenvolvimento dos servidores;</a:t>
            </a:r>
          </a:p>
          <a:p>
            <a:pPr>
              <a:buClr>
                <a:srgbClr val="000000"/>
              </a:buClr>
            </a:pPr>
            <a:endParaRPr lang="pt-B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</a:pPr>
            <a:endParaRPr lang="pt-BR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Alocar os RH com mais </a:t>
            </a:r>
          </a:p>
          <a:p>
            <a:pPr>
              <a:buClr>
                <a:srgbClr val="000000"/>
              </a:buClr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efetividade;</a:t>
            </a:r>
            <a:endParaRPr lang="pt-B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4739699"/>
            <a:ext cx="3631475" cy="2243492"/>
          </a:xfrm>
          <a:prstGeom prst="rect">
            <a:avLst/>
          </a:prstGeom>
          <a:noFill/>
        </p:spPr>
      </p:pic>
      <p:cxnSp>
        <p:nvCxnSpPr>
          <p:cNvPr id="4" name="Conector reto 3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8945" y="302552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22873" y="2938202"/>
            <a:ext cx="48184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Cintia Regina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Stoco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cintia@sefaz.am.gov.br</a:t>
            </a:r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(92) 2121-1878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99559" y="4479620"/>
            <a:ext cx="65808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Bianca Falcão de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Azêdo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bazedo@sefaz.am.gov.br</a:t>
            </a:r>
            <a:endParaRPr lang="pt-BR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(92) 2121-1668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48420" y="1191462"/>
            <a:ext cx="82831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SEFAZ – SECRETARIA DE ESTADO DO AMAZONAS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 dirty="0" smtClean="0"/>
              <a:t>DEPARTAMENTO DE DESENVOLVIMENTO E GESTÃO DE PESSOAS</a:t>
            </a:r>
            <a:endParaRPr lang="pt-BR" sz="2400" b="1" dirty="0"/>
          </a:p>
        </p:txBody>
      </p:sp>
      <p:pic>
        <p:nvPicPr>
          <p:cNvPr id="9" name="Imagem 8" descr="logo ev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8306" y="0"/>
            <a:ext cx="1467694" cy="9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7"/>
            <a:ext cx="9906000" cy="70757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7866" b="44008"/>
          <a:stretch/>
        </p:blipFill>
        <p:spPr>
          <a:xfrm>
            <a:off x="7675597" y="3429000"/>
            <a:ext cx="1895476" cy="119875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2892" y="4449586"/>
            <a:ext cx="542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SECRETARIA EXECUTIVA DE ASSUNTOS </a:t>
            </a:r>
            <a:r>
              <a:rPr lang="pt-BR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ADMINISTRATIVOS [</a:t>
            </a: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SEA]</a:t>
            </a:r>
          </a:p>
          <a:p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Francisco </a:t>
            </a:r>
            <a:r>
              <a:rPr lang="pt-BR" sz="12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Arnóbio</a:t>
            </a: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Bezerra Mota</a:t>
            </a:r>
          </a:p>
          <a:p>
            <a:endParaRPr lang="pt-BR" sz="1200" b="1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pt-BR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DEPARTAMENTO </a:t>
            </a: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DESENVOLVIMENTO E </a:t>
            </a:r>
            <a:r>
              <a:rPr lang="pt-BR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GESTÃO DE </a:t>
            </a: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PESSOAS [DDGEP]</a:t>
            </a:r>
          </a:p>
          <a:p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Cintia Regina </a:t>
            </a:r>
            <a:r>
              <a:rPr lang="pt-BR" sz="12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Stoco</a:t>
            </a:r>
            <a:endParaRPr lang="pt-BR" sz="1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pt-BR" sz="1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892" y="5649915"/>
            <a:ext cx="9040586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GERÊNCIA DE RECURSOS HUMANOS [GERH</a:t>
            </a:r>
            <a:r>
              <a:rPr lang="pt-BR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Maria do Socorro Santos </a:t>
            </a:r>
            <a:r>
              <a:rPr lang="pt-BR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Oliveira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GERÊNCIA DE DESEMPENHO E </a:t>
            </a:r>
            <a:r>
              <a:rPr lang="pt-BR" sz="12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DESENVOLVIMENTO DE </a:t>
            </a: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PESSOAS [GDDP]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Adriana Farias Marinho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54" y="1143549"/>
            <a:ext cx="5529943" cy="5612532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908945" y="4847014"/>
            <a:ext cx="1471398" cy="15312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-6962" y="849843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08945" y="184985"/>
            <a:ext cx="889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ource"/>
          <p:cNvSpPr>
            <a:spLocks noGrp="1"/>
          </p:cNvSpPr>
          <p:nvPr/>
        </p:nvSpPr>
        <p:spPr bwMode="auto">
          <a:xfrm>
            <a:off x="0" y="3225453"/>
            <a:ext cx="5969000" cy="26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579" tIns="42579" rIns="42579" bIns="42579" numCol="1" anchor="ctr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449388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Maior Estado da Federação:</a:t>
            </a:r>
          </a:p>
          <a:p>
            <a:pPr marL="328612" lvl="1" indent="0">
              <a:buNone/>
            </a:pP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1,6 milhão km² extensão distribuídos em 62 municípios</a:t>
            </a:r>
          </a:p>
          <a:p>
            <a:pPr marL="328612" lvl="1" indent="0">
              <a:buNone/>
            </a:pP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40,7% da Região Norte</a:t>
            </a:r>
          </a:p>
          <a:p>
            <a:pPr marL="328612" lvl="1" indent="0">
              <a:buNone/>
            </a:pP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18,4% de todo o território brasileiro</a:t>
            </a:r>
          </a:p>
          <a:p>
            <a:pPr marL="328612" lvl="1" indent="0">
              <a:buNone/>
            </a:pP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da área total da Amazônia Brasileira </a:t>
            </a:r>
          </a:p>
          <a:p>
            <a:pPr marL="328612" lvl="1" indent="0">
              <a:buNone/>
            </a:pP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3,8 milhão (15º do Brasil) -  </a:t>
            </a:r>
          </a:p>
          <a:p>
            <a:pPr marL="328612" lvl="1" indent="0">
              <a:buNone/>
            </a:pP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[Manaus]: 2 milhão </a:t>
            </a:r>
          </a:p>
          <a:p>
            <a:pPr marL="328612" lvl="1" indent="0">
              <a:buNone/>
            </a:pP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PIB: 65 bilhões (32% da Região Norte), 5ª  do país</a:t>
            </a:r>
          </a:p>
          <a:p>
            <a:pPr marL="328612" lvl="1" indent="0">
              <a:buNone/>
            </a:pP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Manaus (77,7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 </a:t>
            </a:r>
            <a:r>
              <a:rPr lang="pt-BR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PIB/AM)</a:t>
            </a:r>
            <a:endParaRPr lang="pt-BR" altLang="ja-JP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25763" y="6494471"/>
            <a:ext cx="9579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IBGE, 2013. Disponível em </a:t>
            </a:r>
            <a:r>
              <a:rPr lang="pt-BR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http://www.ibge.gov.br/estadosat/perfil.php?sigla=am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Acesso em 20 de maio de 2014.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969" y="-9692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V="1">
            <a:off x="-6962" y="848991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3969" y="-10544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8945" y="184985"/>
            <a:ext cx="8896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DE ESTADO DA FAZENDA [AM]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"/>
          <p:cNvSpPr>
            <a:spLocks/>
          </p:cNvSpPr>
          <p:nvPr/>
        </p:nvSpPr>
        <p:spPr bwMode="gray">
          <a:xfrm>
            <a:off x="664211" y="1366741"/>
            <a:ext cx="3205826" cy="4703762"/>
          </a:xfrm>
          <a:custGeom>
            <a:avLst/>
            <a:gdLst>
              <a:gd name="T0" fmla="*/ 2 w 2216"/>
              <a:gd name="T1" fmla="*/ 2524 h 2963"/>
              <a:gd name="T2" fmla="*/ 0 w 2216"/>
              <a:gd name="T3" fmla="*/ 434 h 2963"/>
              <a:gd name="T4" fmla="*/ 1056 w 2216"/>
              <a:gd name="T5" fmla="*/ 436 h 2963"/>
              <a:gd name="T6" fmla="*/ 1828 w 2216"/>
              <a:gd name="T7" fmla="*/ 113 h 2963"/>
              <a:gd name="T8" fmla="*/ 1830 w 2216"/>
              <a:gd name="T9" fmla="*/ 0 h 2963"/>
              <a:gd name="T10" fmla="*/ 2201 w 2216"/>
              <a:gd name="T11" fmla="*/ 362 h 2963"/>
              <a:gd name="T12" fmla="*/ 1830 w 2216"/>
              <a:gd name="T13" fmla="*/ 728 h 2963"/>
              <a:gd name="T14" fmla="*/ 1830 w 2216"/>
              <a:gd name="T15" fmla="*/ 620 h 2963"/>
              <a:gd name="T16" fmla="*/ 1422 w 2216"/>
              <a:gd name="T17" fmla="*/ 835 h 2963"/>
              <a:gd name="T18" fmla="*/ 1422 w 2216"/>
              <a:gd name="T19" fmla="*/ 1227 h 2963"/>
              <a:gd name="T20" fmla="*/ 1829 w 2216"/>
              <a:gd name="T21" fmla="*/ 1227 h 2963"/>
              <a:gd name="T22" fmla="*/ 1829 w 2216"/>
              <a:gd name="T23" fmla="*/ 1118 h 2963"/>
              <a:gd name="T24" fmla="*/ 2216 w 2216"/>
              <a:gd name="T25" fmla="*/ 1481 h 2963"/>
              <a:gd name="T26" fmla="*/ 1829 w 2216"/>
              <a:gd name="T27" fmla="*/ 1847 h 2963"/>
              <a:gd name="T28" fmla="*/ 1830 w 2216"/>
              <a:gd name="T29" fmla="*/ 1736 h 2963"/>
              <a:gd name="T30" fmla="*/ 1424 w 2216"/>
              <a:gd name="T31" fmla="*/ 1735 h 2963"/>
              <a:gd name="T32" fmla="*/ 1424 w 2216"/>
              <a:gd name="T33" fmla="*/ 2130 h 2963"/>
              <a:gd name="T34" fmla="*/ 1831 w 2216"/>
              <a:gd name="T35" fmla="*/ 2341 h 2963"/>
              <a:gd name="T36" fmla="*/ 1831 w 2216"/>
              <a:gd name="T37" fmla="*/ 2228 h 2963"/>
              <a:gd name="T38" fmla="*/ 2203 w 2216"/>
              <a:gd name="T39" fmla="*/ 2598 h 2963"/>
              <a:gd name="T40" fmla="*/ 1826 w 2216"/>
              <a:gd name="T41" fmla="*/ 2963 h 2963"/>
              <a:gd name="T42" fmla="*/ 1827 w 2216"/>
              <a:gd name="T43" fmla="*/ 2848 h 2963"/>
              <a:gd name="T44" fmla="*/ 1055 w 2216"/>
              <a:gd name="T45" fmla="*/ 2523 h 2963"/>
              <a:gd name="T46" fmla="*/ 2 w 2216"/>
              <a:gd name="T47" fmla="*/ 2524 h 29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16"/>
              <a:gd name="T73" fmla="*/ 0 h 2963"/>
              <a:gd name="T74" fmla="*/ 2216 w 2216"/>
              <a:gd name="T75" fmla="*/ 2963 h 296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16" h="2963">
                <a:moveTo>
                  <a:pt x="2" y="2524"/>
                </a:moveTo>
                <a:lnTo>
                  <a:pt x="0" y="434"/>
                </a:lnTo>
                <a:lnTo>
                  <a:pt x="1056" y="436"/>
                </a:lnTo>
                <a:cubicBezTo>
                  <a:pt x="1299" y="191"/>
                  <a:pt x="1604" y="128"/>
                  <a:pt x="1828" y="113"/>
                </a:cubicBezTo>
                <a:lnTo>
                  <a:pt x="1830" y="0"/>
                </a:lnTo>
                <a:lnTo>
                  <a:pt x="2201" y="362"/>
                </a:lnTo>
                <a:lnTo>
                  <a:pt x="1830" y="728"/>
                </a:lnTo>
                <a:lnTo>
                  <a:pt x="1830" y="620"/>
                </a:lnTo>
                <a:cubicBezTo>
                  <a:pt x="1696" y="605"/>
                  <a:pt x="1475" y="772"/>
                  <a:pt x="1422" y="835"/>
                </a:cubicBezTo>
                <a:lnTo>
                  <a:pt x="1422" y="1227"/>
                </a:lnTo>
                <a:lnTo>
                  <a:pt x="1829" y="1227"/>
                </a:lnTo>
                <a:lnTo>
                  <a:pt x="1829" y="1118"/>
                </a:lnTo>
                <a:lnTo>
                  <a:pt x="2216" y="1481"/>
                </a:lnTo>
                <a:lnTo>
                  <a:pt x="1829" y="1847"/>
                </a:lnTo>
                <a:lnTo>
                  <a:pt x="1830" y="1736"/>
                </a:lnTo>
                <a:lnTo>
                  <a:pt x="1424" y="1735"/>
                </a:lnTo>
                <a:lnTo>
                  <a:pt x="1424" y="2130"/>
                </a:lnTo>
                <a:cubicBezTo>
                  <a:pt x="1600" y="2273"/>
                  <a:pt x="1684" y="2348"/>
                  <a:pt x="1831" y="2341"/>
                </a:cubicBezTo>
                <a:lnTo>
                  <a:pt x="1831" y="2228"/>
                </a:lnTo>
                <a:lnTo>
                  <a:pt x="2203" y="2598"/>
                </a:lnTo>
                <a:lnTo>
                  <a:pt x="1826" y="2963"/>
                </a:lnTo>
                <a:lnTo>
                  <a:pt x="1827" y="2848"/>
                </a:lnTo>
                <a:cubicBezTo>
                  <a:pt x="1617" y="2850"/>
                  <a:pt x="1290" y="2750"/>
                  <a:pt x="1055" y="2523"/>
                </a:cubicBezTo>
                <a:cubicBezTo>
                  <a:pt x="365" y="2523"/>
                  <a:pt x="2" y="2524"/>
                  <a:pt x="2" y="25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wrap="none" lIns="46800" tIns="46800" rIns="46800" bIns="46800" anchor="ctr"/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82473" y="1394691"/>
            <a:ext cx="3500581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650 </a:t>
            </a:r>
            <a:r>
              <a:rPr lang="en-US" dirty="0" err="1" smtClean="0"/>
              <a:t>Servidores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45 </a:t>
            </a:r>
            <a:r>
              <a:rPr lang="en-US" dirty="0" err="1" smtClean="0"/>
              <a:t>Comissionados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114 </a:t>
            </a:r>
            <a:r>
              <a:rPr lang="en-US" dirty="0" err="1" smtClean="0"/>
              <a:t>Estagiários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51746" y="3154217"/>
            <a:ext cx="347749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Postos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Apuí</a:t>
            </a:r>
            <a:r>
              <a:rPr lang="en-US" dirty="0" smtClean="0"/>
              <a:t>, </a:t>
            </a:r>
            <a:r>
              <a:rPr lang="en-US" dirty="0" err="1" smtClean="0"/>
              <a:t>Caruari</a:t>
            </a:r>
            <a:r>
              <a:rPr lang="en-US" dirty="0" smtClean="0"/>
              <a:t>, Novo </a:t>
            </a:r>
            <a:r>
              <a:rPr lang="en-US" dirty="0" err="1" smtClean="0"/>
              <a:t>Aripuanã</a:t>
            </a:r>
            <a:r>
              <a:rPr lang="en-US" dirty="0" smtClean="0"/>
              <a:t>, São Gabriel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Cachoeira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79456" y="4558821"/>
            <a:ext cx="3422072" cy="17543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12 </a:t>
            </a:r>
            <a:r>
              <a:rPr lang="en-US" dirty="0" err="1" smtClean="0"/>
              <a:t>Agências</a:t>
            </a:r>
            <a:endParaRPr lang="en-US" dirty="0" smtClean="0"/>
          </a:p>
          <a:p>
            <a:pPr algn="ctr"/>
            <a:r>
              <a:rPr lang="en-US" dirty="0" smtClean="0"/>
              <a:t>(Boca do Acre, </a:t>
            </a:r>
            <a:r>
              <a:rPr lang="en-US" dirty="0" err="1" smtClean="0"/>
              <a:t>Eirunepé</a:t>
            </a:r>
            <a:r>
              <a:rPr lang="en-US" dirty="0" smtClean="0"/>
              <a:t>, </a:t>
            </a:r>
            <a:r>
              <a:rPr lang="en-US" dirty="0" err="1" smtClean="0"/>
              <a:t>Itacoatiara</a:t>
            </a:r>
            <a:r>
              <a:rPr lang="en-US" dirty="0" smtClean="0"/>
              <a:t>, </a:t>
            </a:r>
            <a:r>
              <a:rPr lang="en-US" dirty="0" err="1" smtClean="0"/>
              <a:t>Humaitá</a:t>
            </a:r>
            <a:r>
              <a:rPr lang="en-US" dirty="0" smtClean="0"/>
              <a:t>, </a:t>
            </a:r>
            <a:r>
              <a:rPr lang="en-US" dirty="0" err="1" smtClean="0"/>
              <a:t>Manacapuru</a:t>
            </a:r>
            <a:r>
              <a:rPr lang="en-US" dirty="0" smtClean="0"/>
              <a:t>, </a:t>
            </a:r>
            <a:r>
              <a:rPr lang="en-US" dirty="0" err="1" smtClean="0"/>
              <a:t>Manicoré</a:t>
            </a:r>
            <a:r>
              <a:rPr lang="en-US" dirty="0" smtClean="0"/>
              <a:t>, </a:t>
            </a:r>
            <a:r>
              <a:rPr lang="en-US" dirty="0" err="1" smtClean="0"/>
              <a:t>Maues</a:t>
            </a:r>
            <a:r>
              <a:rPr lang="en-US" dirty="0" smtClean="0"/>
              <a:t>, </a:t>
            </a:r>
            <a:r>
              <a:rPr lang="en-US" dirty="0" err="1" smtClean="0"/>
              <a:t>Parintins</a:t>
            </a:r>
            <a:r>
              <a:rPr lang="en-US" dirty="0" smtClean="0"/>
              <a:t>, </a:t>
            </a:r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Figueiredo</a:t>
            </a:r>
            <a:r>
              <a:rPr lang="en-US" dirty="0" smtClean="0"/>
              <a:t>, </a:t>
            </a:r>
            <a:r>
              <a:rPr lang="en-US" dirty="0" err="1" smtClean="0"/>
              <a:t>Tabatinga</a:t>
            </a:r>
            <a:r>
              <a:rPr lang="en-US" dirty="0" smtClean="0"/>
              <a:t>, </a:t>
            </a:r>
            <a:r>
              <a:rPr lang="en-US" dirty="0" err="1" smtClean="0"/>
              <a:t>Tefé</a:t>
            </a:r>
            <a:r>
              <a:rPr lang="en-US" dirty="0" smtClean="0"/>
              <a:t> e </a:t>
            </a:r>
            <a:r>
              <a:rPr lang="en-US" dirty="0" err="1" smtClean="0"/>
              <a:t>Coari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8072" y="2184657"/>
            <a:ext cx="210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QUADRO FUNCIONAL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70399" y="3343821"/>
            <a:ext cx="210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POSTOS NO INTERIOR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02727" y="4484512"/>
            <a:ext cx="210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AGÊNCIAS NO INTERIOR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V="1">
            <a:off x="-6962" y="849843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08945" y="171922"/>
            <a:ext cx="9036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ADMINISTRATIVA DA SEFAZ [AM]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67145" y="3142775"/>
            <a:ext cx="6929293" cy="3605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3"/>
          <p:cNvSpPr>
            <a:spLocks noChangeArrowheads="1"/>
          </p:cNvSpPr>
          <p:nvPr/>
        </p:nvSpPr>
        <p:spPr bwMode="gray">
          <a:xfrm>
            <a:off x="6222603" y="938436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4"/>
          <p:cNvSpPr>
            <a:spLocks noChangeArrowheads="1"/>
          </p:cNvSpPr>
          <p:nvPr/>
        </p:nvSpPr>
        <p:spPr bwMode="gray">
          <a:xfrm>
            <a:off x="4251349" y="938436"/>
            <a:ext cx="1404938" cy="43973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66"/>
          <p:cNvSpPr>
            <a:spLocks noChangeArrowheads="1"/>
          </p:cNvSpPr>
          <p:nvPr/>
        </p:nvSpPr>
        <p:spPr bwMode="gray">
          <a:xfrm>
            <a:off x="6081409" y="3242692"/>
            <a:ext cx="1404938" cy="4429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8"/>
          <p:cNvSpPr>
            <a:spLocks noChangeArrowheads="1"/>
          </p:cNvSpPr>
          <p:nvPr/>
        </p:nvSpPr>
        <p:spPr bwMode="gray">
          <a:xfrm>
            <a:off x="7998264" y="3248244"/>
            <a:ext cx="1411288" cy="4429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CCGOV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9"/>
          <p:cNvSpPr>
            <a:spLocks noChangeArrowheads="1"/>
          </p:cNvSpPr>
          <p:nvPr/>
        </p:nvSpPr>
        <p:spPr bwMode="gray">
          <a:xfrm>
            <a:off x="1085496" y="3242692"/>
            <a:ext cx="1411288" cy="4429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70"/>
          <p:cNvSpPr>
            <a:spLocks noChangeArrowheads="1"/>
          </p:cNvSpPr>
          <p:nvPr/>
        </p:nvSpPr>
        <p:spPr bwMode="gray">
          <a:xfrm>
            <a:off x="3616914" y="3242692"/>
            <a:ext cx="1412875" cy="4429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78"/>
          <p:cNvSpPr>
            <a:spLocks noChangeArrowheads="1"/>
          </p:cNvSpPr>
          <p:nvPr/>
        </p:nvSpPr>
        <p:spPr bwMode="gray">
          <a:xfrm>
            <a:off x="1388709" y="3744311"/>
            <a:ext cx="1108075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DEPAD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AutoShape 79"/>
          <p:cNvCxnSpPr>
            <a:cxnSpLocks noChangeShapeType="1"/>
            <a:stCxn id="16" idx="1"/>
            <a:endCxn id="36" idx="2"/>
          </p:cNvCxnSpPr>
          <p:nvPr/>
        </p:nvCxnSpPr>
        <p:spPr bwMode="gray">
          <a:xfrm rot="10800000">
            <a:off x="1179159" y="3685605"/>
            <a:ext cx="209550" cy="24006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8" name="AutoShape 80"/>
          <p:cNvSpPr>
            <a:spLocks noChangeArrowheads="1"/>
          </p:cNvSpPr>
          <p:nvPr/>
        </p:nvSpPr>
        <p:spPr bwMode="gray">
          <a:xfrm>
            <a:off x="1388709" y="4250804"/>
            <a:ext cx="1108075" cy="3640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DETIN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AutoShape 81"/>
          <p:cNvCxnSpPr>
            <a:cxnSpLocks noChangeShapeType="1"/>
            <a:stCxn id="18" idx="1"/>
            <a:endCxn id="36" idx="2"/>
          </p:cNvCxnSpPr>
          <p:nvPr/>
        </p:nvCxnSpPr>
        <p:spPr bwMode="gray">
          <a:xfrm rot="10800000">
            <a:off x="1179159" y="3685605"/>
            <a:ext cx="209550" cy="747206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" name="AutoShape 82"/>
          <p:cNvSpPr>
            <a:spLocks noChangeArrowheads="1"/>
          </p:cNvSpPr>
          <p:nvPr/>
        </p:nvSpPr>
        <p:spPr bwMode="gray">
          <a:xfrm>
            <a:off x="1388709" y="4754860"/>
            <a:ext cx="1108075" cy="362708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DDGEP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AutoShape 83"/>
          <p:cNvCxnSpPr>
            <a:cxnSpLocks noChangeShapeType="1"/>
            <a:stCxn id="20" idx="1"/>
            <a:endCxn id="36" idx="2"/>
          </p:cNvCxnSpPr>
          <p:nvPr/>
        </p:nvCxnSpPr>
        <p:spPr bwMode="gray">
          <a:xfrm rot="10800000">
            <a:off x="1179159" y="3685606"/>
            <a:ext cx="209550" cy="125060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2" name="AutoShape 84"/>
          <p:cNvSpPr>
            <a:spLocks noChangeArrowheads="1"/>
          </p:cNvSpPr>
          <p:nvPr/>
        </p:nvSpPr>
        <p:spPr bwMode="gray">
          <a:xfrm>
            <a:off x="2928380" y="3818756"/>
            <a:ext cx="1106488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DEARF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gray">
          <a:xfrm>
            <a:off x="2928380" y="4322812"/>
            <a:ext cx="1106488" cy="3640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DEARC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88"/>
          <p:cNvSpPr>
            <a:spLocks noChangeArrowheads="1"/>
          </p:cNvSpPr>
          <p:nvPr/>
        </p:nvSpPr>
        <p:spPr bwMode="gray">
          <a:xfrm>
            <a:off x="2928380" y="4826868"/>
            <a:ext cx="1106488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90"/>
          <p:cNvSpPr>
            <a:spLocks noChangeArrowheads="1"/>
          </p:cNvSpPr>
          <p:nvPr/>
        </p:nvSpPr>
        <p:spPr bwMode="gray">
          <a:xfrm>
            <a:off x="6388044" y="3765798"/>
            <a:ext cx="1104900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AutoShape 91"/>
          <p:cNvCxnSpPr>
            <a:cxnSpLocks noChangeShapeType="1"/>
            <a:stCxn id="25" idx="1"/>
          </p:cNvCxnSpPr>
          <p:nvPr/>
        </p:nvCxnSpPr>
        <p:spPr bwMode="gray">
          <a:xfrm rot="10800000">
            <a:off x="6180082" y="3695134"/>
            <a:ext cx="207963" cy="25201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7" name="AutoShape 92"/>
          <p:cNvSpPr>
            <a:spLocks noChangeArrowheads="1"/>
          </p:cNvSpPr>
          <p:nvPr/>
        </p:nvSpPr>
        <p:spPr bwMode="gray">
          <a:xfrm>
            <a:off x="6388044" y="4260329"/>
            <a:ext cx="1104900" cy="3640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DEDIV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94"/>
          <p:cNvSpPr>
            <a:spLocks noChangeArrowheads="1"/>
          </p:cNvSpPr>
          <p:nvPr/>
        </p:nvSpPr>
        <p:spPr bwMode="gray">
          <a:xfrm>
            <a:off x="6388044" y="4764385"/>
            <a:ext cx="1104900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DECON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102"/>
          <p:cNvSpPr>
            <a:spLocks noChangeArrowheads="1"/>
          </p:cNvSpPr>
          <p:nvPr/>
        </p:nvSpPr>
        <p:spPr bwMode="gray">
          <a:xfrm>
            <a:off x="8299889" y="3752300"/>
            <a:ext cx="1109663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DSERV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AutoShape 103"/>
          <p:cNvCxnSpPr>
            <a:cxnSpLocks noChangeShapeType="1"/>
          </p:cNvCxnSpPr>
          <p:nvPr/>
        </p:nvCxnSpPr>
        <p:spPr bwMode="gray">
          <a:xfrm rot="10800000">
            <a:off x="8094881" y="3691156"/>
            <a:ext cx="206375" cy="24249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" name="AutoShape 104"/>
          <p:cNvSpPr>
            <a:spLocks noChangeArrowheads="1"/>
          </p:cNvSpPr>
          <p:nvPr/>
        </p:nvSpPr>
        <p:spPr bwMode="gray">
          <a:xfrm>
            <a:off x="8299889" y="4256356"/>
            <a:ext cx="1109663" cy="364013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DGMAT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108"/>
          <p:cNvSpPr>
            <a:spLocks noChangeArrowheads="1"/>
          </p:cNvSpPr>
          <p:nvPr/>
        </p:nvSpPr>
        <p:spPr bwMode="gray">
          <a:xfrm>
            <a:off x="1085496" y="3545905"/>
            <a:ext cx="187325" cy="1397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255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109"/>
          <p:cNvSpPr>
            <a:spLocks noChangeArrowheads="1"/>
          </p:cNvSpPr>
          <p:nvPr/>
        </p:nvSpPr>
        <p:spPr bwMode="gray">
          <a:xfrm>
            <a:off x="3616914" y="3545905"/>
            <a:ext cx="190500" cy="1397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255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110"/>
          <p:cNvSpPr>
            <a:spLocks noChangeArrowheads="1"/>
          </p:cNvSpPr>
          <p:nvPr/>
        </p:nvSpPr>
        <p:spPr bwMode="gray">
          <a:xfrm>
            <a:off x="6088006" y="3484762"/>
            <a:ext cx="184150" cy="1397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255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112"/>
          <p:cNvSpPr>
            <a:spLocks noChangeArrowheads="1"/>
          </p:cNvSpPr>
          <p:nvPr/>
        </p:nvSpPr>
        <p:spPr bwMode="gray">
          <a:xfrm>
            <a:off x="7998264" y="3551457"/>
            <a:ext cx="190500" cy="1397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02552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gray">
          <a:xfrm>
            <a:off x="30094" y="3753604"/>
            <a:ext cx="1027290" cy="3614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ASSEJ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114"/>
          <p:cNvSpPr>
            <a:spLocks noChangeArrowheads="1"/>
          </p:cNvSpPr>
          <p:nvPr/>
        </p:nvSpPr>
        <p:spPr bwMode="gray">
          <a:xfrm>
            <a:off x="2928380" y="5330924"/>
            <a:ext cx="1106488" cy="3614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DEFIS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115"/>
          <p:cNvSpPr>
            <a:spLocks noChangeArrowheads="1"/>
          </p:cNvSpPr>
          <p:nvPr/>
        </p:nvSpPr>
        <p:spPr bwMode="gray">
          <a:xfrm>
            <a:off x="6388044" y="5268441"/>
            <a:ext cx="1104900" cy="3614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CEFIP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AutoShape 119"/>
          <p:cNvCxnSpPr>
            <a:cxnSpLocks noChangeShapeType="1"/>
            <a:endCxn id="15" idx="2"/>
          </p:cNvCxnSpPr>
          <p:nvPr/>
        </p:nvCxnSpPr>
        <p:spPr bwMode="gray">
          <a:xfrm rot="16200000" flipV="1">
            <a:off x="2932704" y="5076254"/>
            <a:ext cx="2781997" cy="69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7" name="AutoShape 63"/>
          <p:cNvSpPr>
            <a:spLocks noChangeArrowheads="1"/>
          </p:cNvSpPr>
          <p:nvPr/>
        </p:nvSpPr>
        <p:spPr bwMode="gray">
          <a:xfrm>
            <a:off x="2300536" y="925984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63"/>
          <p:cNvSpPr>
            <a:spLocks noChangeArrowheads="1"/>
          </p:cNvSpPr>
          <p:nvPr/>
        </p:nvSpPr>
        <p:spPr bwMode="gray">
          <a:xfrm>
            <a:off x="2300535" y="1450082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63"/>
          <p:cNvSpPr>
            <a:spLocks noChangeArrowheads="1"/>
          </p:cNvSpPr>
          <p:nvPr/>
        </p:nvSpPr>
        <p:spPr bwMode="gray">
          <a:xfrm>
            <a:off x="2300534" y="1981152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utoShape 63"/>
          <p:cNvSpPr>
            <a:spLocks noChangeArrowheads="1"/>
          </p:cNvSpPr>
          <p:nvPr/>
        </p:nvSpPr>
        <p:spPr bwMode="gray">
          <a:xfrm>
            <a:off x="2296218" y="2510160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63"/>
          <p:cNvSpPr>
            <a:spLocks noChangeArrowheads="1"/>
          </p:cNvSpPr>
          <p:nvPr/>
        </p:nvSpPr>
        <p:spPr bwMode="gray">
          <a:xfrm>
            <a:off x="6222603" y="1981152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63"/>
          <p:cNvSpPr>
            <a:spLocks noChangeArrowheads="1"/>
          </p:cNvSpPr>
          <p:nvPr/>
        </p:nvSpPr>
        <p:spPr bwMode="gray">
          <a:xfrm>
            <a:off x="6227663" y="2510160"/>
            <a:ext cx="1406525" cy="44450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5225350" tIns="2612641" rIns="5225350" bIns="2612641" anchor="ctr"/>
          <a:lstStyle/>
          <a:p>
            <a:pPr algn="ctr" defTabSz="958850"/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ector reto 52"/>
          <p:cNvCxnSpPr/>
          <p:nvPr/>
        </p:nvCxnSpPr>
        <p:spPr>
          <a:xfrm>
            <a:off x="452438" y="1925703"/>
            <a:ext cx="9144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434404" y="3026668"/>
            <a:ext cx="9144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49" idx="3"/>
            <a:endCxn id="51" idx="1"/>
          </p:cNvCxnSpPr>
          <p:nvPr/>
        </p:nvCxnSpPr>
        <p:spPr>
          <a:xfrm>
            <a:off x="3707059" y="2203402"/>
            <a:ext cx="25155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stCxn id="50" idx="3"/>
            <a:endCxn id="52" idx="1"/>
          </p:cNvCxnSpPr>
          <p:nvPr/>
        </p:nvCxnSpPr>
        <p:spPr>
          <a:xfrm>
            <a:off x="3702743" y="2732410"/>
            <a:ext cx="2524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3708455" y="1134214"/>
            <a:ext cx="55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5657653" y="1157757"/>
            <a:ext cx="556791" cy="54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88"/>
          <p:cNvSpPr>
            <a:spLocks noChangeArrowheads="1"/>
          </p:cNvSpPr>
          <p:nvPr/>
        </p:nvSpPr>
        <p:spPr bwMode="gray">
          <a:xfrm>
            <a:off x="2933615" y="5803737"/>
            <a:ext cx="1106488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DEINF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utoShape 114"/>
          <p:cNvSpPr>
            <a:spLocks noChangeArrowheads="1"/>
          </p:cNvSpPr>
          <p:nvPr/>
        </p:nvSpPr>
        <p:spPr bwMode="gray">
          <a:xfrm>
            <a:off x="2933615" y="6286078"/>
            <a:ext cx="1106488" cy="3614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DETRI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ector reto 60"/>
          <p:cNvCxnSpPr/>
          <p:nvPr/>
        </p:nvCxnSpPr>
        <p:spPr>
          <a:xfrm flipH="1">
            <a:off x="4032436" y="4034780"/>
            <a:ext cx="2929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5075486" y="5978996"/>
            <a:ext cx="140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Atividades-Fim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1154993" y="5990029"/>
            <a:ext cx="140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Atividades-Meio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32147" y="925983"/>
            <a:ext cx="140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do Contencioso Administrativo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8165851" y="925984"/>
            <a:ext cx="140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de Deliberação Superior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632148" y="2129950"/>
            <a:ext cx="147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de Assistência e Assessoramento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ector reto 67"/>
          <p:cNvCxnSpPr>
            <a:stCxn id="11" idx="2"/>
          </p:cNvCxnSpPr>
          <p:nvPr/>
        </p:nvCxnSpPr>
        <p:spPr>
          <a:xfrm>
            <a:off x="4953818" y="1378173"/>
            <a:ext cx="23763" cy="1648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AutoShape 119"/>
          <p:cNvCxnSpPr>
            <a:cxnSpLocks noChangeShapeType="1"/>
          </p:cNvCxnSpPr>
          <p:nvPr/>
        </p:nvCxnSpPr>
        <p:spPr bwMode="gray">
          <a:xfrm rot="5400000" flipH="1" flipV="1">
            <a:off x="3084083" y="1735089"/>
            <a:ext cx="216024" cy="279917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0" name="AutoShape 119"/>
          <p:cNvCxnSpPr>
            <a:cxnSpLocks noChangeShapeType="1"/>
          </p:cNvCxnSpPr>
          <p:nvPr/>
        </p:nvCxnSpPr>
        <p:spPr bwMode="gray">
          <a:xfrm rot="5400000" flipH="1" flipV="1">
            <a:off x="5603494" y="1735089"/>
            <a:ext cx="216024" cy="2799179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" name="AutoShape 119"/>
          <p:cNvCxnSpPr>
            <a:cxnSpLocks noChangeShapeType="1"/>
          </p:cNvCxnSpPr>
          <p:nvPr/>
        </p:nvCxnSpPr>
        <p:spPr bwMode="gray">
          <a:xfrm rot="5400000" flipH="1" flipV="1">
            <a:off x="7603911" y="2208001"/>
            <a:ext cx="216023" cy="185335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3" name="Conector reto 72"/>
          <p:cNvCxnSpPr/>
          <p:nvPr/>
        </p:nvCxnSpPr>
        <p:spPr>
          <a:xfrm flipH="1">
            <a:off x="4041961" y="5546948"/>
            <a:ext cx="2929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H="1">
            <a:off x="4041961" y="5978996"/>
            <a:ext cx="2929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H="1">
            <a:off x="4032436" y="6473527"/>
            <a:ext cx="3025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H="1">
            <a:off x="4043709" y="4538836"/>
            <a:ext cx="2929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114"/>
          <p:cNvSpPr>
            <a:spLocks noChangeArrowheads="1"/>
          </p:cNvSpPr>
          <p:nvPr/>
        </p:nvSpPr>
        <p:spPr bwMode="gray">
          <a:xfrm>
            <a:off x="4618998" y="4061488"/>
            <a:ext cx="1106488" cy="3614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AutoShape 88"/>
          <p:cNvSpPr>
            <a:spLocks noChangeArrowheads="1"/>
          </p:cNvSpPr>
          <p:nvPr/>
        </p:nvSpPr>
        <p:spPr bwMode="gray">
          <a:xfrm>
            <a:off x="4624233" y="4553351"/>
            <a:ext cx="1106488" cy="362708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NEF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AutoShape 114"/>
          <p:cNvSpPr>
            <a:spLocks noChangeArrowheads="1"/>
          </p:cNvSpPr>
          <p:nvPr/>
        </p:nvSpPr>
        <p:spPr bwMode="gray">
          <a:xfrm>
            <a:off x="4624233" y="5016642"/>
            <a:ext cx="1106488" cy="3614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58850"/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NPG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Conector reto 79"/>
          <p:cNvCxnSpPr>
            <a:stCxn id="78" idx="1"/>
          </p:cNvCxnSpPr>
          <p:nvPr/>
        </p:nvCxnSpPr>
        <p:spPr>
          <a:xfrm flipH="1">
            <a:off x="4324053" y="4734705"/>
            <a:ext cx="3001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stCxn id="79" idx="1"/>
          </p:cNvCxnSpPr>
          <p:nvPr/>
        </p:nvCxnSpPr>
        <p:spPr>
          <a:xfrm flipH="1">
            <a:off x="4310550" y="5197344"/>
            <a:ext cx="313683" cy="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4334945" y="4265662"/>
            <a:ext cx="3001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do 82"/>
          <p:cNvCxnSpPr/>
          <p:nvPr/>
        </p:nvCxnSpPr>
        <p:spPr>
          <a:xfrm rot="5400000">
            <a:off x="3578289" y="1283401"/>
            <a:ext cx="519066" cy="258792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/>
          <p:cNvSpPr txBox="1"/>
          <p:nvPr/>
        </p:nvSpPr>
        <p:spPr>
          <a:xfrm>
            <a:off x="2817091" y="1505528"/>
            <a:ext cx="46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  <a:p>
            <a:endParaRPr lang="pt-BR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2678545" y="2055091"/>
            <a:ext cx="785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GSEFAZ</a:t>
            </a:r>
            <a:endParaRPr lang="pt-BR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2650394" y="2576945"/>
            <a:ext cx="785091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CORFAZ</a:t>
            </a:r>
            <a:endParaRPr lang="pt-BR" b="1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6599381" y="2068946"/>
            <a:ext cx="785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CEET</a:t>
            </a:r>
            <a:endParaRPr lang="pt-BR" b="1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6659417" y="2590801"/>
            <a:ext cx="785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UCP</a:t>
            </a:r>
            <a:endParaRPr lang="pt-BR" b="1" dirty="0"/>
          </a:p>
        </p:txBody>
      </p:sp>
      <p:sp>
        <p:nvSpPr>
          <p:cNvPr id="92" name="CaixaDeTexto 91"/>
          <p:cNvSpPr txBox="1"/>
          <p:nvPr/>
        </p:nvSpPr>
        <p:spPr>
          <a:xfrm>
            <a:off x="4724400" y="1011382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SEFAZ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3969" y="-9692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Conector Angulado 97"/>
          <p:cNvCxnSpPr>
            <a:stCxn id="14" idx="1"/>
            <a:endCxn id="40" idx="0"/>
          </p:cNvCxnSpPr>
          <p:nvPr/>
        </p:nvCxnSpPr>
        <p:spPr>
          <a:xfrm rot="10800000" flipV="1">
            <a:off x="543740" y="3464148"/>
            <a:ext cx="541757" cy="289455"/>
          </a:xfrm>
          <a:prstGeom prst="bentConnector2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8638601" y="3026666"/>
            <a:ext cx="0" cy="21602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6" name="Conector Angulado 105"/>
          <p:cNvCxnSpPr>
            <a:endCxn id="33" idx="1"/>
          </p:cNvCxnSpPr>
          <p:nvPr/>
        </p:nvCxnSpPr>
        <p:spPr>
          <a:xfrm rot="16200000" flipH="1">
            <a:off x="7951096" y="4089569"/>
            <a:ext cx="491211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Angulado 107"/>
          <p:cNvCxnSpPr>
            <a:endCxn id="29" idx="1"/>
          </p:cNvCxnSpPr>
          <p:nvPr/>
        </p:nvCxnSpPr>
        <p:spPr>
          <a:xfrm rot="16200000" flipH="1">
            <a:off x="6018810" y="4576504"/>
            <a:ext cx="530505" cy="20796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Angulado 110"/>
          <p:cNvCxnSpPr>
            <a:endCxn id="42" idx="1"/>
          </p:cNvCxnSpPr>
          <p:nvPr/>
        </p:nvCxnSpPr>
        <p:spPr>
          <a:xfrm rot="16200000" flipH="1">
            <a:off x="6032360" y="5093458"/>
            <a:ext cx="503405" cy="20796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do 114"/>
          <p:cNvCxnSpPr>
            <a:endCxn id="27" idx="1"/>
          </p:cNvCxnSpPr>
          <p:nvPr/>
        </p:nvCxnSpPr>
        <p:spPr>
          <a:xfrm rot="16200000" flipH="1">
            <a:off x="6036470" y="4090761"/>
            <a:ext cx="495185" cy="20796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>
            <a:off x="3706959" y="1132444"/>
            <a:ext cx="55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/>
          <p:cNvCxnSpPr/>
          <p:nvPr/>
        </p:nvCxnSpPr>
        <p:spPr>
          <a:xfrm flipV="1">
            <a:off x="-6962" y="848991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 118"/>
          <p:cNvSpPr/>
          <p:nvPr/>
        </p:nvSpPr>
        <p:spPr>
          <a:xfrm>
            <a:off x="13969" y="-10544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6557819" y="1006764"/>
            <a:ext cx="720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CPF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2710873" y="1020619"/>
            <a:ext cx="720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CRF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8945" y="237237"/>
            <a:ext cx="8347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 DA GESTÃO DE PESSOAS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716040" y="1029653"/>
            <a:ext cx="5931288" cy="645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lIns="14512" tIns="0" rIns="14512" bIns="0" anchor="ctr"/>
          <a:lstStyle/>
          <a:p>
            <a:pPr algn="ctr" defTabSz="405131"/>
            <a:r>
              <a:rPr lang="pt-BR" sz="1400" b="1" noProof="1">
                <a:latin typeface="Arial" panose="020B0604020202020204" pitchFamily="34" charset="0"/>
                <a:cs typeface="Arial" panose="020B0604020202020204" pitchFamily="34" charset="0"/>
              </a:rPr>
              <a:t>DEPARTAMENTO DE DESENVOLVIMENTO E GESTÃO DE </a:t>
            </a:r>
            <a:r>
              <a:rPr lang="pt-BR" sz="1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endParaRPr lang="en-US" sz="14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2716040" y="1969439"/>
            <a:ext cx="2726111" cy="645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lIns="14512" tIns="0" rIns="14512" bIns="0" anchor="ctr"/>
          <a:lstStyle/>
          <a:p>
            <a:pPr algn="ctr" defTabSz="405131"/>
            <a:r>
              <a:rPr lang="en-US" sz="1400" b="1" noProof="1">
                <a:latin typeface="Arial" panose="020B0604020202020204" pitchFamily="34" charset="0"/>
                <a:cs typeface="Arial" panose="020B0604020202020204" pitchFamily="34" charset="0"/>
              </a:rPr>
              <a:t>Gerência de Recursos Humanos</a:t>
            </a:r>
            <a:endParaRPr lang="en-US" sz="1400" b="1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AutoShape 25"/>
          <p:cNvCxnSpPr>
            <a:cxnSpLocks noChangeShapeType="1"/>
          </p:cNvCxnSpPr>
          <p:nvPr/>
        </p:nvCxnSpPr>
        <p:spPr bwMode="gray">
          <a:xfrm rot="5400000">
            <a:off x="4714317" y="1003535"/>
            <a:ext cx="332146" cy="1602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6" name="Rectangle 29"/>
          <p:cNvSpPr>
            <a:spLocks noChangeArrowheads="1"/>
          </p:cNvSpPr>
          <p:nvPr/>
        </p:nvSpPr>
        <p:spPr bwMode="gray">
          <a:xfrm>
            <a:off x="5962272" y="1969438"/>
            <a:ext cx="2685056" cy="645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lIns="14512" tIns="0" rIns="14512" bIns="0" anchor="ctr"/>
          <a:lstStyle/>
          <a:p>
            <a:pPr algn="ctr" defTabSz="405131"/>
            <a:r>
              <a:rPr lang="pt-BR" sz="1400" b="1" noProof="1">
                <a:latin typeface="Arial" panose="020B0604020202020204" pitchFamily="34" charset="0"/>
                <a:cs typeface="Arial" panose="020B0604020202020204" pitchFamily="34" charset="0"/>
              </a:rPr>
              <a:t>Gerência de Desempenho e Desenvolvimento de Pessoas</a:t>
            </a:r>
            <a:endParaRPr lang="pt-BR" sz="1400" b="1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AutoShape 30"/>
          <p:cNvCxnSpPr>
            <a:cxnSpLocks noChangeShapeType="1"/>
          </p:cNvCxnSpPr>
          <p:nvPr/>
        </p:nvCxnSpPr>
        <p:spPr bwMode="gray">
          <a:xfrm rot="16200000" flipH="1">
            <a:off x="6327170" y="993270"/>
            <a:ext cx="332145" cy="162311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5" name="Rectangle 23"/>
          <p:cNvSpPr>
            <a:spLocks noChangeArrowheads="1"/>
          </p:cNvSpPr>
          <p:nvPr/>
        </p:nvSpPr>
        <p:spPr bwMode="gray">
          <a:xfrm>
            <a:off x="2716041" y="3598069"/>
            <a:ext cx="2726110" cy="467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lIns="14512" tIns="0" rIns="14512" bIns="0" anchor="ctr"/>
          <a:lstStyle/>
          <a:p>
            <a:pPr algn="ctr" defTabSz="405131"/>
            <a:r>
              <a:rPr lang="en-US" sz="1400" noProof="1" smtClean="0">
                <a:latin typeface="Arial" panose="020B0604020202020204" pitchFamily="34" charset="0"/>
                <a:cs typeface="Arial" panose="020B0604020202020204" pitchFamily="34" charset="0"/>
              </a:rPr>
              <a:t>Subgerência de Pessoal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gray">
          <a:xfrm>
            <a:off x="2716040" y="5188195"/>
            <a:ext cx="2726110" cy="489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lIns="14512" tIns="0" rIns="14512" bIns="0" anchor="ctr"/>
          <a:lstStyle/>
          <a:p>
            <a:pPr algn="ctr" defTabSz="405131"/>
            <a:r>
              <a:rPr lang="en-US" sz="1400" noProof="1" smtClean="0">
                <a:latin typeface="Arial" panose="020B0604020202020204" pitchFamily="34" charset="0"/>
                <a:cs typeface="Arial" panose="020B0604020202020204" pitchFamily="34" charset="0"/>
              </a:rPr>
              <a:t>Subgerência de Assistência ao Servidor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gray">
          <a:xfrm>
            <a:off x="5962271" y="3727400"/>
            <a:ext cx="2685056" cy="4816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lIns="14512" tIns="0" rIns="14512" bIns="0" anchor="ctr"/>
          <a:lstStyle/>
          <a:p>
            <a:pPr algn="ctr" defTabSz="405131"/>
            <a:r>
              <a:rPr lang="en-US" sz="1400" noProof="1" smtClean="0">
                <a:latin typeface="Arial" panose="020B0604020202020204" pitchFamily="34" charset="0"/>
                <a:cs typeface="Arial" panose="020B0604020202020204" pitchFamily="34" charset="0"/>
              </a:rPr>
              <a:t>Subgerência de Treinamento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4025937" y="2584828"/>
            <a:ext cx="1429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Socorro Santos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28732" r="17562" b="40208"/>
          <a:stretch/>
        </p:blipFill>
        <p:spPr>
          <a:xfrm>
            <a:off x="2720481" y="2505646"/>
            <a:ext cx="1327301" cy="1015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7094" r="37015" b="24701"/>
          <a:stretch/>
        </p:blipFill>
        <p:spPr>
          <a:xfrm rot="5400000">
            <a:off x="6103403" y="2461262"/>
            <a:ext cx="1045038" cy="1327302"/>
          </a:xfrm>
          <a:prstGeom prst="rect">
            <a:avLst/>
          </a:prstGeom>
        </p:spPr>
      </p:pic>
      <p:sp>
        <p:nvSpPr>
          <p:cNvPr id="60" name="Retângulo 59"/>
          <p:cNvSpPr/>
          <p:nvPr/>
        </p:nvSpPr>
        <p:spPr>
          <a:xfrm>
            <a:off x="3977261" y="4033380"/>
            <a:ext cx="1704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Rafael de  Araújo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4012972" y="5677780"/>
            <a:ext cx="1429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Bianca Falcão</a:t>
            </a:r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28732" r="17562" b="40208"/>
          <a:stretch/>
        </p:blipFill>
        <p:spPr>
          <a:xfrm>
            <a:off x="2716040" y="5677780"/>
            <a:ext cx="1327301" cy="1015438"/>
          </a:xfrm>
          <a:prstGeom prst="rect">
            <a:avLst/>
          </a:prstGeom>
        </p:spPr>
      </p:pic>
      <p:sp>
        <p:nvSpPr>
          <p:cNvPr id="64" name="Retângulo 63"/>
          <p:cNvSpPr/>
          <p:nvPr/>
        </p:nvSpPr>
        <p:spPr>
          <a:xfrm>
            <a:off x="7289573" y="2587516"/>
            <a:ext cx="1429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Adriana Farias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7289288" y="4205092"/>
            <a:ext cx="1631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Ellen Costa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35" t="6688" r="26449" b="63055"/>
          <a:stretch/>
        </p:blipFill>
        <p:spPr>
          <a:xfrm>
            <a:off x="5962271" y="4209046"/>
            <a:ext cx="1327301" cy="10482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20524" r="54731" b="42899"/>
          <a:stretch/>
        </p:blipFill>
        <p:spPr>
          <a:xfrm>
            <a:off x="2720482" y="5677780"/>
            <a:ext cx="1293478" cy="10154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" b="13482"/>
          <a:stretch/>
        </p:blipFill>
        <p:spPr>
          <a:xfrm>
            <a:off x="2735665" y="4037308"/>
            <a:ext cx="1296932" cy="1015438"/>
          </a:xfrm>
          <a:prstGeom prst="rect">
            <a:avLst/>
          </a:prstGeom>
        </p:spPr>
      </p:pic>
      <p:cxnSp>
        <p:nvCxnSpPr>
          <p:cNvPr id="29" name="Conector reto 28"/>
          <p:cNvCxnSpPr/>
          <p:nvPr/>
        </p:nvCxnSpPr>
        <p:spPr>
          <a:xfrm flipV="1">
            <a:off x="-6962" y="848991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13969" y="-10544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620450" y="1198537"/>
            <a:ext cx="1596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Cintia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Stoco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3446" r="10429" b="16701"/>
          <a:stretch/>
        </p:blipFill>
        <p:spPr>
          <a:xfrm>
            <a:off x="298450" y="1157435"/>
            <a:ext cx="1322000" cy="12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8945" y="198048"/>
            <a:ext cx="8347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DE ASSISTÊNCIA AO SERVIDOR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 rot="20113644" flipH="1">
            <a:off x="2940014" y="1003603"/>
            <a:ext cx="1722437" cy="1782763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46791" tIns="46791" rIns="46791" bIns="46791" anchor="ctr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dia</a:t>
            </a:r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 rot="1447387">
            <a:off x="4798976" y="930715"/>
            <a:ext cx="1743075" cy="1782762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46791" tIns="46791" rIns="46791" bIns="46791" anchor="ctr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Hipertensão</a:t>
            </a:r>
            <a:endParaRPr lang="pt-B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 rot="4623096">
            <a:off x="5985632" y="2344384"/>
            <a:ext cx="1717675" cy="1782762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46791" tIns="46791" rIns="46791" bIns="46791" anchor="ctr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 rot="16983402" flipH="1">
            <a:off x="1790664" y="2416478"/>
            <a:ext cx="1716087" cy="1782763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lIns="46791" tIns="46791" rIns="46791" bIns="46791" anchor="ctr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Festas</a:t>
            </a:r>
          </a:p>
          <a:p>
            <a:pPr algn="ctr"/>
            <a:r>
              <a:rPr lang="pt-BR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Comemorativas</a:t>
            </a:r>
            <a:endParaRPr lang="pt-BR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 rot="18606808" flipV="1">
            <a:off x="5546688" y="4154928"/>
            <a:ext cx="1730375" cy="1790700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lIns="82800" tIns="46800" rIns="46800" bIns="46800" anchor="ctr"/>
          <a:lstStyle/>
          <a:p>
            <a:pPr algn="ctr"/>
            <a:r>
              <a:rPr lang="pt-BR" sz="16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</a:t>
            </a:r>
            <a:endParaRPr lang="pt-B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 rot="3031466" flipV="1">
            <a:off x="2216907" y="4212735"/>
            <a:ext cx="1731963" cy="1790700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lIns="82800" tIns="46800" rIns="46800" bIns="46800" anchor="ctr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endParaRPr lang="pt-B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gray">
          <a:xfrm flipV="1">
            <a:off x="3887751" y="4994578"/>
            <a:ext cx="1728788" cy="1789113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rot="10800000" wrap="none" lIns="82800" tIns="46800" rIns="46800" bIns="46800" anchor="ctr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</a:t>
            </a:r>
            <a:endParaRPr lang="pt-B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9"/>
          <p:cNvSpPr>
            <a:spLocks/>
          </p:cNvSpPr>
          <p:nvPr/>
        </p:nvSpPr>
        <p:spPr bwMode="gray">
          <a:xfrm>
            <a:off x="3536914" y="2522977"/>
            <a:ext cx="2422525" cy="2289175"/>
          </a:xfrm>
          <a:custGeom>
            <a:avLst/>
            <a:gdLst>
              <a:gd name="T0" fmla="*/ 528 w 1872"/>
              <a:gd name="T1" fmla="*/ 1830 h 1830"/>
              <a:gd name="T2" fmla="*/ 0 w 1872"/>
              <a:gd name="T3" fmla="*/ 1164 h 1830"/>
              <a:gd name="T4" fmla="*/ 180 w 1872"/>
              <a:gd name="T5" fmla="*/ 366 h 1830"/>
              <a:gd name="T6" fmla="*/ 930 w 1872"/>
              <a:gd name="T7" fmla="*/ 0 h 1830"/>
              <a:gd name="T8" fmla="*/ 1698 w 1872"/>
              <a:gd name="T9" fmla="*/ 360 h 1830"/>
              <a:gd name="T10" fmla="*/ 1872 w 1872"/>
              <a:gd name="T11" fmla="*/ 1164 h 1830"/>
              <a:gd name="T12" fmla="*/ 1344 w 1872"/>
              <a:gd name="T13" fmla="*/ 1830 h 1830"/>
              <a:gd name="T14" fmla="*/ 528 w 1872"/>
              <a:gd name="T15" fmla="*/ 1830 h 18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72"/>
              <a:gd name="T25" fmla="*/ 0 h 1830"/>
              <a:gd name="T26" fmla="*/ 1872 w 1872"/>
              <a:gd name="T27" fmla="*/ 1830 h 18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72" h="1830">
                <a:moveTo>
                  <a:pt x="528" y="1830"/>
                </a:moveTo>
                <a:lnTo>
                  <a:pt x="0" y="1164"/>
                </a:lnTo>
                <a:lnTo>
                  <a:pt x="180" y="366"/>
                </a:lnTo>
                <a:lnTo>
                  <a:pt x="930" y="0"/>
                </a:lnTo>
                <a:lnTo>
                  <a:pt x="1698" y="360"/>
                </a:lnTo>
                <a:lnTo>
                  <a:pt x="1872" y="1164"/>
                </a:lnTo>
                <a:lnTo>
                  <a:pt x="1344" y="1830"/>
                </a:lnTo>
                <a:lnTo>
                  <a:pt x="528" y="183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46800" tIns="46800" rIns="46800" bIns="46800" anchor="ctr"/>
          <a:lstStyle/>
          <a:p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gray">
          <a:xfrm>
            <a:off x="3682964" y="3198725"/>
            <a:ext cx="2133600" cy="83317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46800" tIns="46800" rIns="46800" bIns="46800" anchor="ctr" anchorCtr="1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Assistência ao Servidor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11" y="3369851"/>
            <a:ext cx="1369696" cy="1362796"/>
          </a:xfrm>
          <a:prstGeom prst="rect">
            <a:avLst/>
          </a:prstGeom>
          <a:ln>
            <a:noFill/>
          </a:ln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24" y="5220818"/>
            <a:ext cx="1801914" cy="1015369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" y="1346931"/>
            <a:ext cx="1371721" cy="1324381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77" y="1320947"/>
            <a:ext cx="1329854" cy="158450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4" y="2873152"/>
            <a:ext cx="1617505" cy="1632958"/>
          </a:xfrm>
          <a:prstGeom prst="rect">
            <a:avLst/>
          </a:prstGeom>
        </p:spPr>
      </p:pic>
      <p:cxnSp>
        <p:nvCxnSpPr>
          <p:cNvPr id="20" name="Conector reto 19"/>
          <p:cNvCxnSpPr/>
          <p:nvPr/>
        </p:nvCxnSpPr>
        <p:spPr>
          <a:xfrm flipV="1">
            <a:off x="-6962" y="848991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3969" y="-10544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9" y="5003524"/>
            <a:ext cx="1505948" cy="12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8945" y="198048"/>
            <a:ext cx="8347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SEMANA DA SAÚDE FAZENDÁRIA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598418" y="3933056"/>
            <a:ext cx="20780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0612"/>
              </p:ext>
            </p:extLst>
          </p:nvPr>
        </p:nvGraphicFramePr>
        <p:xfrm>
          <a:off x="549911" y="1345602"/>
          <a:ext cx="6263877" cy="22402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404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ATIVIDADE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Público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Medição de Glicemia, PA e </a:t>
                      </a:r>
                      <a:r>
                        <a:rPr lang="pt-BR" sz="1400" dirty="0" err="1">
                          <a:effectLst/>
                        </a:rPr>
                        <a:t>Imc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Consultas Médicas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Workshop Síndrome Metabólica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Eventos de Academias (Primeiros Socorros, Zumba e Ritmos)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Massagens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 DE PARTICIPANTES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822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" name="Imagem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71" y="1309457"/>
            <a:ext cx="2708920" cy="269739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1" y="4457949"/>
            <a:ext cx="2441961" cy="1831470"/>
          </a:xfrm>
          <a:prstGeom prst="rect">
            <a:avLst/>
          </a:prstGeom>
          <a:ln w="101600" cmpd="sng">
            <a:solidFill>
              <a:schemeClr val="bg1"/>
            </a:solidFill>
          </a:ln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30" y="4450253"/>
            <a:ext cx="2462483" cy="1846862"/>
          </a:xfrm>
          <a:prstGeom prst="rect">
            <a:avLst/>
          </a:prstGeom>
          <a:ln w="101600" cmpd="sng">
            <a:solidFill>
              <a:schemeClr val="bg1"/>
            </a:solidFill>
          </a:ln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62" y="4469478"/>
            <a:ext cx="2528912" cy="1896684"/>
          </a:xfrm>
          <a:prstGeom prst="rect">
            <a:avLst/>
          </a:prstGeom>
          <a:ln w="101600" cmpd="sng">
            <a:solidFill>
              <a:schemeClr val="bg1"/>
            </a:solidFill>
          </a:ln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96" y="4448018"/>
            <a:ext cx="1428795" cy="1905060"/>
          </a:xfrm>
          <a:prstGeom prst="rect">
            <a:avLst/>
          </a:prstGeom>
          <a:ln w="101600" cmpd="sng">
            <a:solidFill>
              <a:schemeClr val="bg1"/>
            </a:solidFill>
          </a:ln>
        </p:spPr>
      </p:pic>
      <p:sp>
        <p:nvSpPr>
          <p:cNvPr id="39" name="AutoShape 95"/>
          <p:cNvSpPr>
            <a:spLocks/>
          </p:cNvSpPr>
          <p:nvPr/>
        </p:nvSpPr>
        <p:spPr bwMode="auto">
          <a:xfrm rot="-16200000">
            <a:off x="3329554" y="772472"/>
            <a:ext cx="413308" cy="6291260"/>
          </a:xfrm>
          <a:prstGeom prst="rightBrace">
            <a:avLst>
              <a:gd name="adj1" fmla="val 48634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3969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73" y="40999"/>
            <a:ext cx="1505948" cy="12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8945" y="237237"/>
            <a:ext cx="8347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SEMANA DA INTEGRAÇÃO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98418" y="39330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pt-BR" b="1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803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Público – 122 pessoas;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 b="17779"/>
          <a:stretch/>
        </p:blipFill>
        <p:spPr>
          <a:xfrm>
            <a:off x="7020080" y="1305697"/>
            <a:ext cx="2123920" cy="197308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8"/>
          <a:stretch/>
        </p:blipFill>
        <p:spPr>
          <a:xfrm>
            <a:off x="653978" y="3552434"/>
            <a:ext cx="2553679" cy="23909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75" y="1301578"/>
            <a:ext cx="2497084" cy="1872813"/>
          </a:xfrm>
          <a:prstGeom prst="rect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8" y="1280644"/>
            <a:ext cx="2511223" cy="1883418"/>
          </a:xfrm>
          <a:prstGeom prst="rect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96503301"/>
              </p:ext>
            </p:extLst>
          </p:nvPr>
        </p:nvGraphicFramePr>
        <p:xfrm>
          <a:off x="2563813" y="3306364"/>
          <a:ext cx="4820315" cy="347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35" name="Conector reto 34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56" y="2574"/>
            <a:ext cx="1233874" cy="1191291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70" y="3601891"/>
            <a:ext cx="1838539" cy="255051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900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08945" y="197178"/>
            <a:ext cx="83474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 CERTA SEFAZ: LANÇAMENTO</a:t>
            </a: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b="11570"/>
          <a:stretch>
            <a:fillRect/>
          </a:stretch>
        </p:blipFill>
        <p:spPr>
          <a:xfrm>
            <a:off x="6074635" y="4061095"/>
            <a:ext cx="3638203" cy="209751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1"/>
          <a:stretch/>
        </p:blipFill>
        <p:spPr>
          <a:xfrm>
            <a:off x="769862" y="3939531"/>
            <a:ext cx="3243808" cy="209881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36" y="1350403"/>
            <a:ext cx="3638203" cy="204649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8"/>
          <a:stretch/>
        </p:blipFill>
        <p:spPr>
          <a:xfrm>
            <a:off x="800890" y="1326321"/>
            <a:ext cx="3243808" cy="204649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66831" b="74444"/>
          <a:stretch/>
        </p:blipFill>
        <p:spPr>
          <a:xfrm>
            <a:off x="3858834" y="1711186"/>
            <a:ext cx="2309321" cy="3705656"/>
          </a:xfrm>
          <a:prstGeom prst="rect">
            <a:avLst/>
          </a:prstGeom>
        </p:spPr>
      </p:pic>
      <p:cxnSp>
        <p:nvCxnSpPr>
          <p:cNvPr id="17" name="Conector reto 16"/>
          <p:cNvCxnSpPr/>
          <p:nvPr/>
        </p:nvCxnSpPr>
        <p:spPr>
          <a:xfrm flipV="1">
            <a:off x="-6962" y="885566"/>
            <a:ext cx="9934525" cy="670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0" y="26031"/>
            <a:ext cx="769801" cy="859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3" y="-246077"/>
            <a:ext cx="1617505" cy="16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INFO" val="RW:R001;LK=False|RW:R001;ST=1|RW:R001;RH=1|CL:C001;LK=False|CL:C001;ST=1|CL:C001;CW=1"/>
  <p:tag name="TABLEVERSION" val="3.00"/>
  <p:tag name="NUMBEROFCOLUMNS" val=" 1"/>
  <p:tag name="NUMBEROFROWS" val=" 1"/>
  <p:tag name="AUTHOR" val="KMA"/>
  <p:tag name="PRIORNAME" val="KMA6DA78C"/>
  <p:tag name="LEFT" val="41"/>
  <p:tag name="BACKUPNAME" val="KMA6DA78C:R001:C001"/>
  <p:tag name="BAINQUOTE" val="True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703</Words>
  <Application>Microsoft Office PowerPoint</Application>
  <PresentationFormat>Papel A4 (210 x 297 mm)</PresentationFormat>
  <Paragraphs>247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Colaborate-Bold</vt:lpstr>
      <vt:lpstr>Segoe UI Black</vt:lpstr>
      <vt:lpstr>Segoe UI Semibold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Jeordane Oliveira de Andrade</dc:creator>
  <cp:lastModifiedBy>AUDITORIO</cp:lastModifiedBy>
  <cp:revision>312</cp:revision>
  <dcterms:created xsi:type="dcterms:W3CDTF">2015-08-11T18:37:06Z</dcterms:created>
  <dcterms:modified xsi:type="dcterms:W3CDTF">2015-11-26T10:29:31Z</dcterms:modified>
</cp:coreProperties>
</file>